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3836"/>
    <p:restoredTop sz="94674"/>
  </p:normalViewPr>
  <p:slideViewPr>
    <p:cSldViewPr snapToGrid="0" snapToObjects="1">
      <p:cViewPr varScale="1">
        <p:scale>
          <a:sx n="60" d="100"/>
          <a:sy n="60" d="100"/>
        </p:scale>
        <p:origin x="72" y="2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07:55.04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5980 9066 0,'0'-35'0,"-18"35"15,18-18 1,-18 36 0,-17 17-16,17 1 15,1-1-15,-1 18 0,-17 53 16,17-36-16,18-17 16,0 0-16,0 18 0,0 17 15,18-35-15,17 17 16,0-52-1,1 35-15,-19-35 16,19-1-16,-19-17 16,1 18-16</inkml:trace>
  <inkml:trace contextRef="#ctx0" brushRef="#br0" timeOffset="507.6713">6332 9296 0,'0'-18'0,"0"36"0,-17-36 16,-1 0-16,0 18 15,1 18-15,-1 0 16,1-1-16,-19 36 16,36-17-1,-17 34-15,-1-52 16,18 52-16,18-52 16,-18 0-16,17-1 0,1 1 15,35-1 1,-36 1-16,36-18 15,-35 0-15,17 0 16,-17 0-16,0 0 0,-1 0 16,1 0-16</inkml:trace>
  <inkml:trace contextRef="#ctx0" brushRef="#br0" timeOffset="844.8981">6526 9013 0,'18'0'16,"0"0"-16,-1 18 15,1-18-15,0 18 16,-1 17-16,1-17 0,17 17 16,-17 0-16,-1 1 0,19 16 15,-1 37-15,-17-36 16,-1 35 0,1-35-16,-18 35 15,-18-35-15,-17 35 16,17-53-16,-35 53 15,36-35-15,-18-17 16</inkml:trace>
  <inkml:trace contextRef="#ctx0" brushRef="#br0" timeOffset="2686.82">12718 9119 0,'0'0'0,"-18"-17"15,0 17-15,1 17 16,-19 19-1,19-1-15,17 0 0,-18 0 16,18 18-16,0 71 16,18-71-16,-1 17 0,-17-17 15,53 53 1,-35-53-16,17-18 0,1-17 16,-1 17-16,0-17 0,18-18 15,-18 0-15</inkml:trace>
  <inkml:trace contextRef="#ctx0" brushRef="#br0" timeOffset="3051.9656">13300 9313 0,'-36'-35'0,"72"70"0,-89-70 16,18 17-16,-36 18 16,36 0-16,-36 36 15,54-19-15,-1 19 0,0-1 16,18-17-16,36 34 16,-19-16-16,18-1 15,18-17-15,-17-1 0,69 36 16,-69-18-16,-1-17 15,0 0-15,-17-1 0,0 1 16,-18 0 0,-18-18-16,0 17 15,-17-17-15,0 0 0,-36 18 16,54-18-16,-36-18 16,35 18-16,0-17 15</inkml:trace>
  <inkml:trace contextRef="#ctx0" brushRef="#br0" timeOffset="3369.4155">13458 8978 0,'0'18'16,"0"-36"-16,18 53 0,35 36 16,-18-53-16,36 52 15,-36-17 1,0-18-16,1 1 0,17 70 16,-36-71-16,1 71 15,-18-53-15,-18 52 16,1-52-16,-1-17 15,0 17-15,-17 17 16,35-35-16,-35-17 16,17 17-16,1-17 0</inkml:trace>
  <inkml:trace contextRef="#ctx0" brushRef="#br0" timeOffset="5572.2659">11853 16439 0,'-17'0'0,"-1"0"16,0-17-16,1 17 16,-1 17-16,-17 19 15,17-1 1,1 0-16,-1 1 0,-17 69 15,35-52-15,-18 71 16,18-54-16,18-17 16,17 53-16,-17-53 15,17-18-15,0 1 0,0-19 16,36 36 0,-36-35-16,18 17 15,-35-17-15,17-18 16,-35 17-16</inkml:trace>
  <inkml:trace contextRef="#ctx0" brushRef="#br0" timeOffset="6129.0762">12435 16598 0,'-35'-17'15,"70"34"-15,-105-34 0,17 34 0,35 1 16,-17 17-16,0 36 16,17-18-16,0-18 15,18 18-15,0 0 0,36 17 16,-19-34-16,36 16 15,-17-34-15,34 0 16,-52-18-16,35-18 16,-36 18-1,1-18-15,-18 1 16,-18-18-16,1 17 16,-1 18-1,0 0-15,36 0 31,0 18-15,-1-18-16,1 17 16,0-17-16,-1 0 15,1 0 1,-36 18 31,18 17-47,0-17 15,0-1-15,36 19 16,-19-19-16,18 1 16,-17-18-16,0 0 15</inkml:trace>
  <inkml:trace contextRef="#ctx0" brushRef="#br0" timeOffset="6385.1529">12735 16422 0,'36'17'0,"-19"1"15,1 0-15,17-1 0,0 19 16,36 69-1,-53-34-15,17-18 0,0 88 16,-17-70-16,-18-18 16,0 17-16,-35 54 15,-1-54-15</inkml:trace>
  <inkml:trace contextRef="#ctx0" brushRef="#br0" timeOffset="14330.9055">24730 9155 0,'-18'0'0,"0"0"16,1 17-16,-1 19 16,1 16-16,17 1 15,-18 0-15,18 53 16,0-53-16,0 0 0,53 88 16,-18-70-1,-17-36 1,35 18-16,-18-53 15</inkml:trace>
  <inkml:trace contextRef="#ctx0" brushRef="#br0" timeOffset="14547.6765">25118 9349 0,'0'0'15,"-53"35"-15,18 0 0,-1 0 16,19-17-16,-1 17 0,18 1 16,0-19-16,35 1 0,-17 17 15,70-17-15,-35-1 16,35-17-16,-35 0 16,18-17-1</inkml:trace>
  <inkml:trace contextRef="#ctx0" brushRef="#br0" timeOffset="14776.9105">25435 9102 0,'0'0'0,"36"17"0,16 36 15,-16-17-15,34 52 16,-34-35-16,17 70 15,-18-70-15,-18 18 0,1 34 16,-18-52 0,-35 36-16,17-54 15,-52 18-15,34-18 16,1-35-16</inkml:trace>
  <inkml:trace contextRef="#ctx0" brushRef="#br0" timeOffset="20763.8624">31450 9084 0,'-17'0'16,"-1"18"-16,0-1 0,-17 54 16,17-18-16,1 70 15,17-70-15,0 0 16,0 18-16,17-18 15,1-1-15,35 54 16,-18-70-16,0-1 16,1-17-16,-1-1 0,36-17 15,-54 0-15</inkml:trace>
  <inkml:trace contextRef="#ctx0" brushRef="#br0" timeOffset="21101.7583">31979 9208 0,'-70'0'16,"140"0"-16,-176 0 0,18 17 15,53 1-15,-18 17 16,53 0-1,18 18 1,17-17-16,0-1 0,53 35 16,-52-52-16,52 35 15,-53-35-15,1 17 16,-72-18 0,-17-17-1,0 0-15,-35 0 16,53 0-16,-36 0 15,54 0-15</inkml:trace>
  <inkml:trace contextRef="#ctx0" brushRef="#br0" timeOffset="21410.7656">32138 9031 0,'18'35'16,"-1"1"-16,19-1 15,-1 0-15,0 18 0,0-18 0,1 18 16,17 53-16,-36-53 15,1 53-15,-36-53 16,1 0-16,-19 35 16,-17 0-1,18-70-15,18 17 0,-36 0 16,17 1 0</inkml:trace>
  <inkml:trace contextRef="#ctx0" brushRef="#br0" timeOffset="27295.5708">30674 16528 0,'-53'17'15,"18"1"-15,-18 70 16,18-35-16,17 35 15,18-35-15,0 0 16,0 18-16,35 34 16,-17-69-16,17 17 0,0-18 15,18 53 1,-17-70-16,-19 17 0,19-17 16,-1-18-16,0 0 15</inkml:trace>
  <inkml:trace contextRef="#ctx0" brushRef="#br0" timeOffset="27750.6891">31380 16598 0,'-36'0'15,"72"0"-15,-107 18 0,0 52 0,36-17 16,0 0-16,0 0 15,17 53-15,18-53 16,0-18-16,18 36 16,35-18-1,35-18 1,-53-53-16,0 1 16,-35-19-1,-17 19-15,17-1 0,-18 0 16,36 18 15,17 0-15,-17 0-16,17 0 15,-17 0-15,-1 0 16,-34 18 0,-1 17-1,18-17 1,-18 17-16,18 1 15,18-19-15,-18 1 0,18-1 16,-1-17-16,1 18 16,-1-18-16,1 18 0</inkml:trace>
  <inkml:trace contextRef="#ctx0" brushRef="#br0" timeOffset="28029.7744">31750 16492 0,'0'0'0,"18"0"0,17 18 0,53 17 16,-53 1-16,18-1 15,18 88 1,-36-52-16,-17-1 0,-1 1 15,-17 70-15,0-70 16,0-18-16,-17 52 16,-18-16-1,-1-54-15,-17 0 0,18 0 16,-18 1-16,0-1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838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91">19262 6897 0,'-36'0'0,"19"0"16,-36 53-16,35-18 15,1 18-15,-19 88 16,19-70-16,-1 123 16,18-106-16,18 0 15,-18 0-15,17 0 0,19-17 16,16 52-16,-16-70 16,-1-17-16,53 17 15,0-18 1,-52-18-16</inkml:trace>
  <inkml:trace contextRef="#ctx0" brushRef="#br0" timeOffset="1695.6938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53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054">12136 16828 0,'0'0'0,"17"0"16,1 0-16,17 17 0,0-17 15,1 18-15,17-18 16,17 17-16,-17 1 0,88-18 16,-53 18-16,53-18 15,-70 0-15,35-18 16,-53 18-16,0 0 16,-71 0-1</inkml:trace>
  <inkml:trace contextRef="#ctx0" brushRef="#br0" timeOffset="3804.3516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64">21766 7338 0,'0'0'0,"18"0"47,0 0-31,-1 0-16,1 0 0,35 0 15,-18 0-15,36 0 16,-36 0-16,36-18 16,-36 18-16,-18 0 15,1-17-15,0 17 0,-18 17 16</inkml:trace>
  <inkml:trace contextRef="#ctx0" brushRef="#br0" timeOffset="15377.2185">21855 7549 0,'35'0'15,"-17"0"-15,52 0 16,-35-17 0,18 17-16,18 0 15,-36 0-15</inkml:trace>
  <inkml:trace contextRef="#ctx0" brushRef="#br0" timeOffset="18507.7769">24518 6932 0,'18'0'16,"-1"0"-16,1 0 0,17 0 15,71 0-15,-35 0 16,-1 0-16,1 0 0,88 0 16,-89-18-16,1 18 15,-18 0-15,-1 0 0,37-17 16,-72 17-16,1-18 16,-36 18-1,-17-17-15</inkml:trace>
  <inkml:trace contextRef="#ctx0" brushRef="#br0" timeOffset="18763.4559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96">25876 7638 0,'-17'0'16,"-1"0"-16,-17 53 15,35-36-15,-18 71 16,0-35-16,18-17 16,18 52-1,17-18-15,-17-52 16,17 17-16,18-17 15,18 0 1,-36-18-16,0 0 0,-17-18 16</inkml:trace>
  <inkml:trace contextRef="#ctx0" brushRef="#br0" timeOffset="19703.478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71">26582 8026 0,'0'35'0,"0"-70"0,17 70 47,-17-70-31,0 17-16,18-17 0,-18 17 15,35-17-15,-17 17 16,0 18-16,-1 0 16,1 0-16,0 36 15,-1-1-15,-17-18 16,18 19-16,-18 17 16,0-36-16,0 1 0,17 17 15</inkml:trace>
  <inkml:trace contextRef="#ctx0" brushRef="#br0" timeOffset="20226.1753">26899 7920 0,'0'0'15,"18"0"-15,0 0 0,35 0 16,-36-18-16,36 18 16,-18 0-16,1-17 15</inkml:trace>
  <inkml:trace contextRef="#ctx0" brushRef="#br0" timeOffset="20436.7354">27005 7691 0,'0'52'16,"0"1"-16,0 36 15,0-36-15,18 35 16,-1-53-16,-17 0 15,18 18-15,0-35 16,-1-1-16</inkml:trace>
  <inkml:trace contextRef="#ctx0" brushRef="#br0" timeOffset="20988.2026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47">27746 7955 0,'0'0'0,"18"0"15,17 0-15,-17 0 16,17 0-16,-18 0 15,1-17-15,17 17 16</inkml:trace>
  <inkml:trace contextRef="#ctx0" brushRef="#br0" timeOffset="21449.7043">27852 7673 0,'0'18'16,"0"34"-1,0-16-15,-18 52 16,18-35-16,0 35 16,0-53-16,35 18 15,-17-17-15,17-1 16,-17-35-16,35 17 15,-35-17-15,17-17 16,-18 17 0,-17-18-16</inkml:trace>
  <inkml:trace contextRef="#ctx0" brushRef="#br0" timeOffset="22110.5283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98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15">30198 7479 0,'0'18'0,"0"-36"0,0 53 15,0-17-15,0 35 16,-18-18-16,-35 18 16,36-18-16,-19 0 15,19-17-15,-1 0 0,0-1 16,1 1-16</inkml:trace>
  <inkml:trace contextRef="#ctx0" brushRef="#br0" timeOffset="24502.9088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31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98">31027 6191 0,'0'18'15,"0"-36"63,0 1-62,17-1-16,-17 0 16,0-35-1,18 1-15,-18 16 16,0 1-16,18-36 16,-18 36-16,0-18 15,17 36-15,-17-1 0,0-17 16,0 17-1,18 0 1,0 18 93,-1 0 204,-34 0-282</inkml:trace>
  <inkml:trace contextRef="#ctx0" brushRef="#br0" timeOffset="29184.4512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4">29351 5786 0,'18'-18'16,"-18"36"31,0-1-47,0 18 0,0 1 15,-18 34 1,18-34-16,0 34 15,18-35-15,-1 36 16,-17-53-16,18 17 16,-18-17-1,18-18 1,-36-18-16</inkml:trace>
  <inkml:trace contextRef="#ctx0" brushRef="#br0" timeOffset="30469.5412">29281 6103 0,'0'35'16,"0"-70"-16,0 88 0,17 0 16,-17-35-1,18 17-15,-1-18 0,1 1 16,0 0-16,17-1 15,-17-17-15,17-17 16,-17 17-16,17-36 16,-17 19-16,-1-18 15,-17 17-15,0-35 16</inkml:trace>
  <inkml:trace contextRef="#ctx0" brushRef="#br0" timeOffset="31309.6991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316">19861 11165 0,'-17'0'0,"34"0"15,36 18-15,0-18 16,0 0-16,0 0 15,88 0-15,-88 0 16,0 0-16,18 0 0,-36 0 16,18 0-16,-18 0 15,-17 0-15,-1 0 0</inkml:trace>
  <inkml:trace contextRef="#ctx0" brushRef="#br0" timeOffset="35118.5853">20249 10883 0,'0'0'16,"0"88"-16,0-17 15,0 70-15,18-88 16,0 18-16,-1-19 0,54 37 16</inkml:trace>
  <inkml:trace contextRef="#ctx0" brushRef="#br0" timeOffset="35752.7745">22278 10319 0,'18'0'15,"17"0"-15,18 0 16,70 0-16,-52-18 16,105 0-16,-88 1 15,-17-1-15,70 1 16,-70-1-16,-18 18 16,17 0-16,-70-18 15,18 18-15</inkml:trace>
  <inkml:trace contextRef="#ctx0" brushRef="#br0" timeOffset="36007.4519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.0066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522">24289 11448 0,'17'0'16,"19"-18"0,-19 18-16,19 0 15,-1-18-15,0 18 16,-17 0-16,-1-17 15</inkml:trace>
  <inkml:trace contextRef="#ctx0" brushRef="#br0" timeOffset="37092.9285">24342 11201 0,'0'17'15,"17"19"1,-17-1-1,0 0-15,36 53 16,-36-52-16,17 52 16,1-53-16,0 0 15,-1-17-15,1 0 0,17-18 16</inkml:trace>
  <inkml:trace contextRef="#ctx0" brushRef="#br0" timeOffset="37466.4199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43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601">26035 10037 0,'-18'0'16,"36"0"-16,-53 0 0,17 17 0,0 54 15,1-18 1,17 123-16,0-70 15,17 0-15,1 17 16,0 1-16,17-19 0,53 72 16,-53-107-16,54 19 15,-54-54-15,36 0 16,-54-35-16,1 0 16</inkml:trace>
  <inkml:trace contextRef="#ctx0" brushRef="#br0" timeOffset="38933.9986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467">27869 11183 0,'0'0'15,"18"18"-15,-36 17 0,1-17 16,-1 17-16,1 0 0,-19 0 15,-34 36 1,34-53-16,-16 17 16,34-35-16</inkml:trace>
  <inkml:trace contextRef="#ctx0" brushRef="#br0" timeOffset="40235.6343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013">29386 9948 0,'71'36'15,"-36"-1"-15,18 18 16,53 53-16,-53-36 16,53 107-16,-71-89 15,0 18-15,-17-18 16,0 0-16,-36 0 0,18 0 0,-35 1 16,-18 34-1,0-52-15,18-18 16,-18-1-16,0-16 0,17-1 15</inkml:trace>
  <inkml:trace contextRef="#ctx0" brushRef="#br0" timeOffset="44105.7532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.0078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04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01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032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14">14834 17868 0,'0'0'0,"18"0"16,17-17-1,-17-19-15,88-34 16,-36-1-16,1 18 16,-1-17-16,19-1 0,16 18 15,89-88-15,-88 88 16,88-70-1,-123 70-15,-1 0 0,36-35 16,-70 70-16,-1-35 16</inkml:trace>
  <inkml:trace contextRef="#ctx0" brushRef="#br0" timeOffset="97565.7547">14958 17374 0,'17'0'0,"-34"0"0,34 36 31,-52 34-15,18-35-16,-19 18 15,1-17-15,-18 87 16,18-88-16,-1 54 16,19-54-16,17 0 0,0-17 15,17-1-15,54 1 16,-18-18-16,18 0 15,-1-18-15,18 1 0,53-19 16,-70 36-16,35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3:52.7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18380 9419 0,'17'0'31,"36"0"-15,-17 0-16,-1 0 15,53 0-15,-35 0 16,18 0-16,-1 0 0,1 0 15,17 0-15,0 18 16,18-18-16,0 0 0,0 17 16,17-17-16,71 18 15,-88-18-15,-18 18 0,0-18 16,71 0-16,-88 0 16,34 0-16,-69 0 15,-36-18 1</inkml:trace>
  <inkml:trace contextRef="#ctx0" brushRef="#br0" timeOffset="4671.7081">6544 11359 0,'0'0'15,"0"-35"-15,0 18 0,-18-1 16,1 0-16,-36-17 16,18 17-16,-71 36 15,53 17-15,-35 89 16,35-36-16,-35 124 16,70-89-16,18 71 15,18-123-15,17-1 16,18 1-16,0-36 0,70 18 15,-70-35-15,70-18 16,-70-18-16,18-53 16,-53 54-1,-18-71-15,-18 52 16,-35 1-16,35 17 16,1 1-16,34 17 31,19-18-16,-1 0-15,36 18 16,-54 0-16,18 0 16,1 0-1,-19 36-15,-17 17 16,0 17 0,-17-17-1,17-35-15,17 35 16,-17-18-16,18 0 15,-18-17-15,0 0 0,35-1 16</inkml:trace>
  <inkml:trace contextRef="#ctx0" brushRef="#br0" timeOffset="4859.8097">7144 11606 0,'0'18'16,"0"0"-1</inkml:trace>
  <inkml:trace contextRef="#ctx0" brushRef="#br0" timeOffset="4982.1063">7285 12012 0</inkml:trace>
  <inkml:trace contextRef="#ctx0" brushRef="#br0" timeOffset="5628.6488">7638 11677 0,'17'0'16,"36"0"-1,-35 0-15,17 0 16,0-18-16,1 18 0,-1 0 16,0-17-16,18 17 15,-35 0-15</inkml:trace>
  <inkml:trace contextRef="#ctx0" brushRef="#br0" timeOffset="5758.4951">7726 11906 0,'0'0'16,"17"36"-16,19-36 0,-19 0 16,36 0-16,-17 0 0,52-18 15,-53 18 1,0-18-16</inkml:trace>
  <inkml:trace contextRef="#ctx0" brushRef="#br0" timeOffset="6472.8947">9719 11606 0,'18'-53'15,"-36"106"-15,36-141 0,-18 18 16,0 34-16,-18 19 0,0-1 15,-52-17 1,35 35-16,-54 53 16,54 0-16,-18 0 0,18 17 15,17 1-15,1-1 0,17 18 16,0-17-16,17-18 0,19 0 16,52 35-1,-35-53-15,70-17 16,-88-18-16,54 0 15,-54-18-15,18-35 16,-53 36-16,0-36 16,0 18-16,-18 17 15,1 18-15,17-18 0,-18 18 16,0 0-16,36 18 16,-18 0-1,18-1-15,-18 1 0,17 17 16,1-17-16,-1 17 15,-17-17 1,18-1 0,0 1-16,-1 0 15,1-1-15,0 1 16</inkml:trace>
  <inkml:trace contextRef="#ctx0" brushRef="#br0" timeOffset="6929.2046">10601 11659 0,'0'0'0,"18"0"0,17 0 16,18 0-1,53-17 1,-53 17-16,52-18 15,-52 18-15,-17 0 0,34-18 16,-52 18-16,-1 0 16</inkml:trace>
  <inkml:trace contextRef="#ctx0" brushRef="#br0" timeOffset="7790.9144">12806 10478 0,'0'17'16,"35"36"-16,-17 0 16,35 70-16,-36-70 15,1 18-15,0 17 16,-18-53-16,0 18 15,-18-35-15,0-18 16,1 0-16,-19 0 0,-34-35 16,35 17-16,-1-35 15,19 35-15,17-17 16,17 18 0,19 17-16,-1 0 15,0 17-15,18-17 0,35 35 16,-35-17-16,0 0 0,18 17 15,-54-17-15,-17 17 16</inkml:trace>
  <inkml:trace contextRef="#ctx0" brushRef="#br0" timeOffset="8098.7344">12259 11430 0,'35'0'16,"1"0"-16,69 0 15,-16-18-15,16 18 16,1-17-16,141-1 15,-123 0-15,105 18 16,-141 0-16,18 0 16,-35 0-16,-18 0 0,-1 18 15,1 17 1,-70 18-16,-19-35 16</inkml:trace>
  <inkml:trace contextRef="#ctx0" brushRef="#br0" timeOffset="8464.7448">12559 11818 0,'0'0'15,"53"35"-15,-18 1 0,36 17 16,-36-18 0,35 35-16,-52-17 15,0 18-15,-18-36 16,-18 36-16,-17-54 16,-36 19-1,36-36-15,-36 0 16,36-36-16,35 19 15,0-19-15,18 19 16,52 17-16,-34 0 16,-1 0-16,18 17 0,-18-17 15,36 36 1,-36-19-16,0-17 16</inkml:trace>
  <inkml:trace contextRef="#ctx0" brushRef="#br0" timeOffset="9028.2603">13441 11906 0,'-35'-35'16,"70"70"-16,-88-70 0,18 17 16,-1 36-16,1 17 15,17 1-15,-17 52 16,35-53-16,18 36 15,-1-36-15,54 18 16,-36-36-16,36 1 16,-54-18-16,36 0 15,-35 0-15,0-18 16,-18 1-16,0-1 0,0 0 16,0-17-1,-18 35 1,18 18-1,18 17-15,-18-17 16,17-1-16,-17 1 16,18 0-1,0-1-15,-18 1 63,17 0-48,1-1-15</inkml:trace>
  <inkml:trace contextRef="#ctx0" brushRef="#br0" timeOffset="9816.0592">14164 11042 0,'0'0'0,"18"18"16,17-18 0,0 0-16,71 17 15,-71-17-15,18-17 16,0 17-16,-18 0 0,1-18 16,-1 18-1,-53 0 1,1 0-16,-19 18 15,19-18-15,-1 53 16,18-18 0,0 0-16,18 18 0,-1 0 15,1-18-15,35 53 16,-18-35-16,1 0 16,-36-18-16,17 1 15,-34-19-15,-1 19 16,0-36-16,-17 17 0,-53 19 15,35-36-15,-18 17 16,36-17-16,-18-17 16,53-1-16,-17 0 15</inkml:trace>
  <inkml:trace contextRef="#ctx0" brushRef="#br0" timeOffset="10131.4291">15134 11060 0,'0'0'16,"-17"-18"-16,-1 18 0,0 18 15,1-18-15,-1 35 0,-17 35 16,35-17-16,-18 71 16,18-71-16,0 70 15,18-70-15,17 35 16,0-52-16,-17-19 16,17 1-16,-17 0 15,17-18-15,-17 0 0,-1 0 16</inkml:trace>
  <inkml:trace contextRef="#ctx0" brushRef="#br0" timeOffset="10617.7045">15699 11148 0,'0'0'16,"-18"-35"-16,-17 35 0,-1 17 16,1 18-16,0 1 15,0 52 1,17-35-16,18 35 16,18-53-16,17 18 0,18 0 15,-18-18-15,18 1 16,-18-36-16,1 0 15,-19 0-15,-17-18 16,0 0 0,-17 1-16,-1-1 0,0 18 15,-17-18-15,35 1 16,-18 17-16,36 0 16,17-18-1,1 18-15,-1 0 16,-18 0-16,19 0 15,-19 18-15,-17-1 16,-17 19 0,17-19-16,0 1 0,0 0 15,0-1-15,17 1 16,1-18 0,0 18-16,-1-18 15,1 0-15</inkml:trace>
  <inkml:trace contextRef="#ctx0" brushRef="#br0" timeOffset="10885.1785">15963 10883 0,'0'0'15,"18"0"-15,-1 0 0,36 53 16,-17-18-16,34 89 16,-34-54-16,16 72 15,-34-72-15,-18 1 16,18-1-16,-18-17 0,-18 18 16,-17 17-16,0-35 15,-36 35-15,36-53 16,-18 1-16</inkml:trace>
  <inkml:trace contextRef="#ctx0" brushRef="#br0" timeOffset="16005.1711">3792 6385 0,'-17'0'15,"34"0"17,19-17-32,-1 17 15,0 0-15,18 0 0,0 0 16,53 0-16,35-18 16,-70 18-1,-19 0-15,1 0 0,18 0 16</inkml:trace>
  <inkml:trace contextRef="#ctx0" brushRef="#br0" timeOffset="17718.12">5362 6332 0,'18'18'31,"35"-18"-31,-18 0 16,18 0-16,106-18 16,-71 18-16,0 0 0,0 0 15,-17 0-15,52 0 16,-70 18-16,-17-18 0</inkml:trace>
  <inkml:trace contextRef="#ctx0" brushRef="#br0" timeOffset="18274.8835">8096 6315 0,'0'0'0,"18"0"15,0 0-15,17 0 16,18 0-16,0 17 0,17-17 0,18 18 16,54 0-1,-72-1-15,54 1 16,-72-18-16,37 18 15,-54-18-15</inkml:trace>
  <inkml:trace contextRef="#ctx0" brushRef="#br0" timeOffset="18912.5789">10813 6421 0,'0'17'31,"0"36"-15,0 0-16,0 53 16,0-53-16,0 0 0,17 35 15,1-35 1,-18-18-16,18-17 0,-1-1 15,1-17-15,-18-17 16</inkml:trace>
  <inkml:trace contextRef="#ctx0" brushRef="#br0" timeOffset="19196.3328">10636 6615 0,'0'0'16,"18"-18"-16,0 0 16,17 1-16,-18-19 15,1 19-15,35-36 0,-35 18 16,-1 17-16,-17 0 16,18 1-16,-18 34 31,18 19-31,-18-19 15,17 1-15,36 52 16,-18-34 0,-17-19-16,17 1 15</inkml:trace>
  <inkml:trace contextRef="#ctx0" brushRef="#br0" timeOffset="19848.3429">10319 7479 0,'0'-18'0,"17"18"16,-17 18-16,0 0 15,18 17-15,0-18 16,-18 1 0,0 0-16,-18-18 31,0-18-31,1-35 15,17 18-15,-18 0 16,18-54-16,18 54 16,-18 0-16,53-36 15,-36 54-15,36-1 16,-17 18-16,-19 0 16,1 18-16,-18-1 15,-18 36-15,1-17 16,-19-1-16,19-18 0,-19 1 15,1 35 1,35-35-16,18 17 16,35-17-1,-36-18-15,19 0 16,34 17-16,-52-17 0,17 0 16</inkml:trace>
  <inkml:trace contextRef="#ctx0" brushRef="#br0" timeOffset="20187.0022">10830 7232 0,'-17'0'16,"34"0"-16,-52 0 0,0 35 15,17-17-15,18 52 16,0-34-1,0 17-15,0-36 16,35 1-16,-17 0 16,0-18-16,-1 0 15,19-18-15,-36 0 16,17 18-16,-17-17 16,0-1-16,0 36 31,-17-1-31,17 1 15,17 35-15,1-36 16,-1 1 0,1-18-16,0 0 0,-1 0 0</inkml:trace>
  <inkml:trace contextRef="#ctx0" brushRef="#br0" timeOffset="20632.6866">11042 7338 0,'0'0'15,"0"35"-15,18-17 0,-18 35 16,17-53-16,1 17 16,-18 1-16,18-18 15,-18-18-15,0-35 16,0 36-16,17-54 15,1 36-15,-1-53 16,-17 70-16,36-35 16,-19 53-16,1 0 15,0 0-15,-1 0 16,-17 18-16,18 17 16,-18-17-16,-18 52 15,1-52-15,-1 17 0,0-17 16,1 17-16,17-17 15,17-1 1,1-17-16,35 36 16,-18-36-16,-17 17 15,-1 1-15,1-18 0,0 18 16,-18-1-16,-36 1 16,1-1-16,0 1 15,0 0-15,-1-18 0,-17 17 16,18-17-16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1:37.3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11201 5009 0,'17'0'47,"-17"-17"-47,18 17 16,0 0-1,-1 0 16,19 0-31,-19-18 16,1 18-16,-1 0 0,1-17 16,35 17-16,-35 0 15,-1-18-15,36 18 16,-35 0-16,-1 0 16,1 0-16,0 0 0,35 18 15,-36-18-15,19 0 16,-19 0-16,36 0 15,-35 0-15,52 0 16,-52-18-16,35 18 16,-18 0-1,0 0-15,1 0 0,-1 0 16,-17 0-16,17 0 0,0 0 16,36-18-16,-36 18 15,53 0 1,-52 0-16,34 0 15,-35 0-15,54 0 16,-54 0-16,53 0 16,-35 0-16,0 0 0,53 0 15,-53 0-15,-18 0 16,71 0 0,-18 0-1,-53 0-15,18 0 0,35 0 16,-35 18-16,35-18 15,-35 0-15,53 0 16,-53 18-16,35-18 16,-35 0-16,0 0 15,35 0-15,-35 0 16,53-18 0,-53 18-16,18 0 0,52-18 15,-52 1-15,-1 17 16,71-18-16,-17 0 15,-54 18-15,1 0 16,52-17 0,-52 17-16,70 0 0,-71 0 15,1-18-15,17 18 16,-17 0-16,17 0 0,88 0 16,-87 0-16,87 18 15,-88-18-15,71 0 16,-89 0-16,107 0 15,-107 0-15,107 0 16,-89 0-16,88 0 16,-105 0-1,17 0-15,0 0 0,89 0 16,-71 0-16,105-18 16,-123 0-1,1 18-15,-19-17 0,89 17 16,-89 0-16,1-18 15,0 18-15,-19 0 0,1 0 16,18 0-16,-53 0 16,-18-17-1,-18 17 1,-17 0 0</inkml:trace>
  <inkml:trace contextRef="#ctx0" brushRef="#br0" timeOffset="30423.3927">15946 7338 0,'0'17'31,"17"-17"-31,1 0 15,-1 0 1,1 18-16,17-18 0,18 0 16,0 0-16,18-18 15,-18 18 1,-18 0-16,0 0 0,36 0 16,-36 18-16,0-18 15,-17 0-15,0 0 16</inkml:trace>
  <inkml:trace contextRef="#ctx0" brushRef="#br0" timeOffset="65282.241">16387 3193 0,'-18'0'0,"36"-18"32,-1-17-17,-17-1-15,35-69 16,-17 52-1,0-18-15,17 1 0,-17-19 16,17 19-16,18-89 16,-36 89-16,19-36 15,-19 70-15,-17 19 0,18-1 16,-18 1 0,0 34-16,-18 1 15,1-1-15</inkml:trace>
  <inkml:trace contextRef="#ctx0" brushRef="#br0" timeOffset="65688.5346">16228 2858 0,'0'35'15,"0"-70"-15,0 87 0,17-34 0,-17 53 16,18-36 0,0 35-16,-1-52 15,1 35-15,35-35 16,-35-1-16,17-34 16,35-19-16,-34 1 15,34-35 1,-52 17-16,17 17 0,-17 1 15</inkml:trace>
  <inkml:trace contextRef="#ctx0" brushRef="#br0" timeOffset="66461.0059">17780 3210 0,'-18'0'16,"18"-17"0,18-36-1,17-53-15,1 35 16,-1 1-16,53-124 16,-35 88-16,35-88 15,-53 123-15,1 1 16,-19 17-16,1 0 0,0 35 15,-18-17-15,0 17 16,-18 18-16,-17 36 16</inkml:trace>
  <inkml:trace contextRef="#ctx0" brushRef="#br0" timeOffset="66922.1832">17639 2946 0,'18'-18'16,"-1"18"-16,1 0 15,-18 18 1,0 35-1,0-18-15,17 35 16,-17-34 0,18 17-16,0-36 15,-1-17-15,19 0 0,17-17 16,-36 17-16,18-36 16,1 19-16,-1-19 15,-17 1-15,17 18 0,0-19 16</inkml:trace>
  <inkml:trace contextRef="#ctx0" brushRef="#br0" timeOffset="75449.1519">4851 10813 0,'17'0'125,"1"0"-109,0 0-1,-1 0 1,1 17-1,0-17 1,17 0 0,-18 0-16,19 0 15,-19 0-15,19 0 16,-19 0-16,19 0 16,-19 0-16,36 0 15,-35 0-15,17 0 16,0-17-16,18 17 15,-35 0 1,70 0-16,-53 0 16,18-18-16,0 18 0,35 0 15,-35-18-15,0 18 16,-18 0-16,18 0 0,-17 18 16,52-18-1,-35 0-15,35 0 16,-35 0-16,53 0 15,-53 0-15,0 0 16,-1 0-16,1 0 0,53 0 16,-70 0-16,69 0 15,-34 0-15,-18 0 16,70 0-16,-70 0 16,35-18-1,-35 36-15,-35-18 16,-18 18-1,0 17-15,0-17 16,-18-18-16</inkml:trace>
  <inkml:trace contextRef="#ctx0" brushRef="#br0" timeOffset="78051.2881">10195 10989 0,'-17'0'15,"17"-18"1,17 36 15,19-18-31,-19 18 16,1-18-16,70 17 15,-35-17-15,35 0 16,0 0-16,18 0 0,18-17 16,-1 17-16,18 0 0,141 0 15,-123-18-15,-18 18 16,159-18-16,-159 18 16,124-17-1,-177 17-15,0 0 0,-35 0 16,0 0-16,-18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8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36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7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7">12647 16351 0,'18'0'15,"-1"0"-15,19 0 16,-19-17-16,1-1 16,0 18-16,-1 0 15,-17-18 1</inkml:trace>
  <inkml:trace contextRef="#ctx0" brushRef="#br0" timeOffset="1829.9911">12700 16104 0,'0'0'0,"0"36"16,0-1-16,0 0 15,0 18-15,0-18 0,0 18 0,0 18 16,18-36-16,-18 0 15,17 1-15,-17-19 0,18 1 16,-18 0 0</inkml:trace>
  <inkml:trace contextRef="#ctx0" brushRef="#br0" timeOffset="2269.203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4">13370 16351 0,'18'0'47,"0"0"-47,-1 0 0,18 0 16,-17 0-16,17-17 15,-17 17 1,-18-18-16</inkml:trace>
  <inkml:trace contextRef="#ctx0" brushRef="#br0" timeOffset="2781.5908">13458 16228 0,'0'0'15,"0"35"-15,0 0 0,0 1 16,0-1-16,18 53 16,-18-53-16,0 36 15,18-53-15,-18-1 16</inkml:trace>
  <inkml:trace contextRef="#ctx0" brushRef="#br0" timeOffset="3242.9131">14005 15117 0,'-53'35'16,"106"-70"-16,-141 105 0,18 54 15,34-36-15,1 141 16,35-123-16,-18 0 15,36 88 1,0-106-16,52 18 16,-17-53-16,53 0 15,-53-36-15,70 1 16,-70-36-16</inkml:trace>
  <inkml:trace contextRef="#ctx0" brushRef="#br0" timeOffset="3511.8413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07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85">16087 15187 0,'0'0'16,"35"-18"-16,-17 18 0,35 53 15,-18-17-15,18 122 16,-18-69-16,0 16 0,-17 1 16,35 88-16,-36-106 15,1 71-15,-18-88 16,-18 17 0,-17-35-16,-35 35 15,17-53-15</inkml:trace>
  <inkml:trace contextRef="#ctx0" brushRef="#br0" timeOffset="5967.7966">17127 15804 0,'18'0'15,"0"0"-15,-1 0 16,19 0-16,-19 0 15,54 0-15,-54 0 0,19 0 16,-19 18-16,1-18 16</inkml:trace>
  <inkml:trace contextRef="#ctx0" brushRef="#br0" timeOffset="6079.4169">17216 16069 0,'70'0'0,"-140"0"0,175 18 16,-52-18-16,-17-18 16</inkml:trace>
  <inkml:trace contextRef="#ctx0" brushRef="#br0" timeOffset="7925.306">19632 15134 0,'18'18'0,"-1"35"16,1 0 0,0 88-16,-18-53 15,0 124-15,0-107 16,0-16-16,0-1 0,0 0 16,17-35-16,-17 53 15,0-71-15,18 0 16,0-35-16</inkml:trace>
  <inkml:trace contextRef="#ctx0" brushRef="#br0" timeOffset="8136.958">19756 15134 0,'35'71'15,"-70"-142"-15,105 212 0,-35 18 16,1-53-16,-19-18 0,19 88 16,-36-87-16,35 52 15,-35-71-15,0-17 16,0 0-16,0-18 0,0 1 16,0-19-1</inkml:trace>
  <inkml:trace contextRef="#ctx0" brushRef="#br0" timeOffset="8704.53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25">20867 15046 0,'0'0'15,"35"0"-15,0 0 0,-17 18 16,53-18-16,-36 0 15,0 17-15,-17-17 16</inkml:trace>
  <inkml:trace contextRef="#ctx0" brushRef="#br0" timeOffset="9119.1735">20937 15152 0,'0'70'16,"0"-140"-16,18 158 0,0-17 15,-1-54-15,1 1 16,0-1-16,-1 1 16,18 0-16,-35-1 15,36-17 1,-36-17-16</inkml:trace>
  <inkml:trace contextRef="#ctx0" brushRef="#br0" timeOffset="9799.7407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1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034">22137 14975 0,'0'-17'16,"0"34"-1,0 19 1,-18-1-16,1 0 0,17 36 15,0-36-15,17 36 16,-17-36-16,35 18 16,1-36-1,-1 19-15,0-19 16,1-17-16,-19 0 16</inkml:trace>
  <inkml:trace contextRef="#ctx0" brushRef="#br0" timeOffset="11718.0716">22507 15099 0,'0'-18'15,"-17"18"1,-1 0 0,18 18-16,-35 17 15,35-17 1,-18 35-16,18-18 16,0-17-16,18 35 15,-1-36-15,19 18 16,-1-35-16,18 0 15,-36 0-15,19 0 16,-19 0-16,19-17 16,-36-1-16,0 1 15</inkml:trace>
  <inkml:trace contextRef="#ctx0" brushRef="#br0" timeOffset="12052.8857">22807 14887 0,'35'0'16,"1"18"-16,17 17 16,-36 0-16,1 1 15,17-1-15,-17 18 0,-1-18 16,1 0-16,0 18 0,-18 18 16,0-36-1,-18 0-15,0-17 0,1 17 16,-1-17-16,0 0 0,1-1 15</inkml:trace>
  <inkml:trace contextRef="#ctx0" brushRef="#br0" timeOffset="13419.1339">23618 15946 0,'18'17'15,"0"-17"-15,52 0 16,-17-17-16,53 17 16,-53-18-16,18 18 15,-54 18-15,18-18 16</inkml:trace>
  <inkml:trace contextRef="#ctx0" brushRef="#br0" timeOffset="14282.497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36">25259 14975 0,'0'-17'0,"0"34"16,18-34-16,34-1 16,-16 18-16,34-17 15,-52-1-15,35 18 16,-36 0-16,-17 18 15,-17-18 1</inkml:trace>
  <inkml:trace contextRef="#ctx0" brushRef="#br0" timeOffset="14882.5638">25277 15134 0,'0'0'0,"17"18"0,1 52 15,-18-34-15,17 34 16,1-35-16,0-17 16,-1 17-16,1-17 0,0 0 15,17-1-15,-17 1 16,-1-18-16,1 0 0,-1-18 16</inkml:trace>
  <inkml:trace contextRef="#ctx0" brushRef="#br0" timeOffset="15226.5196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0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82">26705 14905 0,'0'-18'16,"-17"18"0,-1 36-1,0-1-15,-17 53 16,17-53-16,1 18 0,-1 35 15,18-35 1,18 35-16,-1-52 16,19 17-16,-1-36 15,18 1-15,-18 0 16,-17-18-16,-1 0 16,1-18-16</inkml:trace>
  <inkml:trace contextRef="#ctx0" brushRef="#br0" timeOffset="18108.1203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37">27287 15293 0,'0'0'16,"0"35"-16,0-17 0,0 17 15,0-17 1,18-1-16,0 19 16,-1-19-16</inkml:trace>
  <inkml:trace contextRef="#ctx0" brushRef="#br0" timeOffset="18653.3949">27517 14852 0,'0'18'16,"35"35"-1,0-36 1,-17 18-16,0 1 0,-1-1 16,18 0-16,-17 71 15,-18-53-15,0-18 0,0 1 16,-18 34-16,1-17 16,-1-35-16,1-18 15</inkml:trace>
  <inkml:trace contextRef="#ctx0" brushRef="#br0" timeOffset="21038.5026">28046 14975 0,'0'-17'0,"0"34"16,0 19-1,0-1-15,17 0 16,-17 89-16,0-54 15,18 89 1,0-71-16,-1 71 16,1-88-16,17 70 15,-35-88-15,18-18 16,0 0-16,-1 0 0,1 18 16,-18-35-16,0 0 15,0-36 1</inkml:trace>
  <inkml:trace contextRef="#ctx0" brushRef="#br0" timeOffset="21344.9119">28399 14975 0,'0'-17'0,"0"34"0,0-17 15,17 53 1,-17 0-16,18 18 16,0-1-16,-1 89 15,-17-71-15,35 71 16,-17-88-16,-18-1 0,35 54 15,-35-89-15,18 35 16,-18-52-16,0 0 16,0-1-16</inkml:trace>
  <inkml:trace contextRef="#ctx0" brushRef="#br0" timeOffset="21955.6882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058">18715 15117 0,'18'-36'0,"-18"19"16,17-1-1,-17 36 17,0 35-17,18-18-15,-18 18 0,17 35 16,1 0 0,-18-53-16,18 1 0,17 34 15,-35-52-15,18 0 16,-18 17-1</inkml:trace>
  <inkml:trace contextRef="#ctx0" brushRef="#br0" timeOffset="27939.4115">18344 15857 0,'18'0'16,"0"0"-16,70-17 16,-18-1-1,72-17-15,-54 17 16,-18 1-16,89-19 16,-88 36-16,17 0 15,-53 0-15,0 0 16,-35 18-16,-17 0 15,-19-18 1</inkml:trace>
  <inkml:trace contextRef="#ctx0" brushRef="#br0" timeOffset="28602.6768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99">10619 5151 0,'-18'17'31,"0"18"-31,-17 36 16,35-36-16,-18 18 16,18 0-16,0 35 15,18-35-15,-18-17 0,18-1 16,-1 0-16,19 0 16,-19-17-16,19 0 0,-1-18 15,0 17-15,18-17 16,0-17-16,-35-1 15,-1-17-15</inkml:trace>
  <inkml:trace contextRef="#ctx0" brushRef="#br0" timeOffset="37099.7449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07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006">20549 14076 0,'0'-18'16,"0"36"15,0 17-15,0-17-16,0 17 16,0 18-16,-17-18 0,17 18 15,-18 71 1,18-71-16,-18 52 15,18-69-15,0-1 16,-17 0-16,17 0 0,0-17 16,0 0-16,0-1 0,0 1 15,0-36 1</inkml:trace>
  <inkml:trace contextRef="#ctx0" brushRef="#br1" timeOffset="56774.3172">20320 14552 0,'0'35'16,"0"-70"-16,0 106 0,0-18 15,0-18 1,0 53-16,0-53 15,18 18 1,-1-35-16,1 0 0,17-1 16,0-17-16,1-35 15,-1 17-15,-17 1 16,-1-19-16,1 19 0,17-36 16,-17 35-16,-18-17 15</inkml:trace>
  <inkml:trace contextRef="#ctx0" brushRef="#br1" timeOffset="57571.8084">24994 14058 0,'-17'0'15,"17"18"1,17 17 0,-17-17-16,0 17 0,-17 53 15,17-35 1,-18 53-16,-17 0 16,35-53-16,-18-18 15,18-17-15,0 17 0,0 0 16,-18-35 15</inkml:trace>
  <inkml:trace contextRef="#ctx0" brushRef="#br1" timeOffset="57843.4502">24730 14376 0,'0'0'16,"0"17"-16,0 1 0,17 35 16,1-18-16,0 53 15,-1-52-15,1 34 16,0-52-16,-1-1 16,-17 1-16,18-18 0,17 0 15,-17-18-15,-1 1 16,19-1-16,-19-17 0,19 0 15,-19 17-15,36-53 16,-35 54-16,17-18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6:40.4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5962 5115 0,'18'0'47,"35"0"-47,-18-17 15,18 17-15,70-18 16,36 18 0,-71 0-16,18 0 0,141 0 15,-106 0-15,141 0 16,-123 0-16,0 0 16,-18 0-16,0 0 0,-18 18 15,89-1-15,-124 1 16,53 0-1,-88-18-15,0 17 0,0-17 16,-35 0-16,-18-17 16,-18 17-16</inkml:trace>
  <inkml:trace contextRef="#ctx0" brushRef="#br0" timeOffset="6839.3101">15822 16739 0,'18'-17'16,"-18"-1"15,0 36 0,0 17-15,0 0-16,0 89 15,0-54-15,0 71 16,0-52-16,0-19 16,0-17-16,0 71 15,17-72-15,1 72 16,-18-89-16,18 36 16,-1-54-16,-17 1 15,18-18 1,-18-18-16,0-35 15</inkml:trace>
  <inkml:trace contextRef="#ctx0" brushRef="#br0" timeOffset="7299.9782">15575 16986 0,'18'0'46,"-1"-35"-30,1 17-16,17-52 16,-17-1-1,0 36-15,17-18 16,-17 18-16,17-18 16,-18 35-16,19 1 15,-36-1-15,17 18 16,1 0-1,0 35 1,-1-17-16,19 35 16,-19-36-16,36 19 15,-35-19 1,52 36-16,-34-35 16,-19 0-16,1-1 0</inkml:trace>
  <inkml:trace contextRef="#ctx0" brushRef="#br0" timeOffset="10199.9597">24871 16581 0,'0'-18'0,"0"0"15,17 18 1,-17 18 0,18-18-1,-18 18-15,18-1 16,-18 1-16,17-18 15,1 0-15,-18 17 16,18-17-16,-18-17 0,35-1 16,-17 1-1,17-1-15,-17 18 16,-1 0-16,1 0 16,-1 0-16,1 18 0,0 17 15,17-18-15,0 19 16,-17-36-1,35 17-15,-36-17 16,54-17-16,-36-1 16,18-35-16,-18 36 15,36-36-15,-53 53 16,-1-18-16,1 18 16,17 18-1,-35-1-15,36 19 16,-36-19-16,35 1 15,-18-1-15,19-17 16,-19 0-16,19 0 16,-1 0-16,-17-17 15,52-18-15,-35 17 16,1 0-16,-1 1 0,-17-1 16,34 0-1,-34 18-15,0 0 0,-18 18 0,17-18 16,-17 18-16,18-1 15,0-17-15,-1 18 16,19-18-16,-19 0 16,19 0-16,-1 0 0,0 0 15,36-35-15,-36 17 16,35-17 0,-52 35-16,0-18 0,-1 18 15,-17 18-15,18-1 16,-18 1-16,18 0 15,17-18-15,-17 17 0,70-17 16,-35 0 0,0 0-16,0 0 0,52-17 15,-52-1-15,53 0 16,-71 18-16,36-17 16,-36 17-16,0 0 15</inkml:trace>
  <inkml:trace contextRef="#ctx0" brushRef="#br0" timeOffset="11934.1161">20443 16528 0,'0'17'63,"18"1"-63,0-18 15,17 35 1,-17-35-1,-1 0 1,1-17-16,17-1 16,-17 0-16,-18 1 0,35-1 15,-17 0-15,17 1 16,-17 17 0,17 17-1,-35 1-15,35 0 16,-17-18-16,17 17 15,-17-17-15,-1 0 16,19 0-16,-1-17 16,-17-1-16,17 0 15,-17 18-15,-1-17 16,1 17-16,-1 0 16,1 0-1,0 17 1,-1 1-16,19 0 15,-19-18-15,19 0 16,-19 0-16,1 0 0,17-18 16,-17 0-16,35-17 15,-18 17 1,0 1-16,-17-1 16,0 1-16,-1 17 0,1 0 0,-1 0 15,1 17-15,-18 1 16,0 17-1,18-17-15,-1 17 16,-17-17-16,18-18 0,0 17 16,-1-17-16,36 0 15,-35 0-15,17-17 0,-17-1 16,35 0-16,-36 1 16,1 17-16,0 0 0,-18-18 15,35 18 1,0 0-16,0 0 15,-17 18-15,0-18 0,17 17 16,-17 1-16,17-18 16,-17 18-1,34-18-15,-16 0 16,-19 0-16,54-18 16,-53 18-16,34-18 15,-34 18-15,35-17 16,-35 17-16,17 0 15,-17 0-15,35 0 16,-18 0-16,53-18 16,-53 18-16,18-18 15,18 1-15,-18 17 16,-36 0-16,1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12:27.4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7426 0,'-17'0'47,"34"18"-15,1 17-32,-18-17 15,35-1-15,-17 1 16,0-1-16,35 1 15,-18-18-15,53 0 16,-53 0-16,71 0 16,-53 0-16,88-35 15,-70 17-15,17 1 16,88-19 0,-88 36-16,54-17 15,-90 17-15,37 35 16,-36-17-16,-18-1 0,18 18 15,-36 1-15,1-1 16,-18 0-16,0-17 16,-18 17-16,1-17 15,-1-1-15,1 1 16,17-36 0,17-52-1,1 35-15,-18-1 0,17-17 16,19-17-1,-1 35-15,18-1 16,-18 19-16,0-1 0,89 0 16,-18 18-1,17 0 1,-52 0-16,-1-17 16,71 17-16,-52 0 15,105-18-15,-106 18 16,0 0-16,71 0 15,-71 0-15,35-17 16,-70 17-16,36-36 16,-36 19-16,17-19 15,-35 1-15,1-36 16,-19 19-16,-17-37 16,-17 36-16,-19 18 15,-69-18 1</inkml:trace>
  <inkml:trace contextRef="#ctx0" brushRef="#br0" timeOffset="8682.4814">18503 7303 0,'18'-18'16,"-1"36"15,-17 17-15,0 18-16,0 35 15,0-18-15,-17-17 16,17 18-16,0 52 16,0-70-16,0 36 15,17-54-15,-17-18 16,36 19-16,-36-19 15,17 1-15,1-18 16,-36-18-16,18 1 16</inkml:trace>
  <inkml:trace contextRef="#ctx0" brushRef="#br0" timeOffset="9076.5473">18274 7497 0,'0'0'16,"-18"0"-16,36 0 31,0-18-16,17 0-15,-18 1 16,1-1-16,0-17 0,-1 17 16,-17-17-16,18 17 0,0 1 15,-1-19-15,1 19 16,0-1-16,-1 0 16,1 18-16,-1 18 15,1 17 1,0-17-16,35 35 15,-36-36-15,36 1 16,-17 0-16,-19-18 16,36 17-16,-35-17 15,-1 18-15,1-18 16</inkml:trace>
  <inkml:trace contextRef="#ctx0" brushRef="#br0" timeOffset="19581.7158">9013 11165 0,'18'0'0,"0"0"15,17 0 1,18-17-16,-18 17 16,1-18-16,-19 18 0,54 0 15,-54 0-15,19 0 16,52 0-16,-35 0 15,35 0-15,-35 0 16,70 0 0,-70 0-16,88 0 15,0 0-15,-70 0 16,0 0-16,87 18 16,-87-18-16,123-18 15,-106 18-15,106-35 16,-88 35-16,-18-18 15,106 18-15,-106 0 16,1 0-16,-1 0 0,71 18 16,-89-18-16,18 0 15,71 0 1,-71 0-16,0 0 0,54 0 16,-72 0-16,-17 0 15,-18 0-15,18 18 0,18-1 16,-36 1-16,18-18 15,17 17-15,-34 1 16,52-18 0,-70 0-16,17 0 15,-35-18-15,0-17 16</inkml:trace>
  <inkml:trace contextRef="#ctx0" brushRef="#br0" timeOffset="25653.9788">19685 3298 0,'-18'-17'32,"1"17"-17,-1 0-15,0 0 0,1 0 16,-18 0-16,-18 0 0,-53 0 16,35 0-16,-123 0 15,106 17-15,-141 1 16,105-18-1,1 0-15,-1 18 0,-140-18 16,140 0-16,-17 17 16,35-17-16,-105 18 15,34 0 1,107-18-16,-1 0 0,18 17 16,0-17-16,-35 18 15,70-18-15,-34 0 16,34 0-16,0 18 15,18-1 1,0 19-16,18-1 16,-18 0-16,18 36 15,-1-18-15,-17 52 16,0-52-16,-17 88 16,17-52-16,-18 69 15,18-69-15,18 105 16,-18-106-1,17 106-15,1-106 16,-1 88-16,-17-87 16,0 105-1,0-89-15,-17 107 16,17-106-16,0 88 16,0-106-16,-18 89 15,18-89-15,0 106 16,-17-106-16,17 0 15,-18 0-15,18 1 0,-18 87 16,18-88-16,-17 71 16,17-89-16,0 72 15,0-72-15,0-17 16,0 18-16,0-19 0,17 37 16,-17-54-16,0 53 15,0-53-15,0 1 16,-17-1-16,17-17 15,0 17-15,0 0 16,0-17-16,17-1 0,1 19 16,0-36-1,-1 17 1,1-17-16,17 0 16,0 0-16,1 0 15,-1 0-15,53 0 16,-17 0-16,52 0 15,-52 0-15,105 0 16,-88 0-16,18 0 16,0 0-16,106 18 15,-89-18-15,106 0 16,-123 0-16,0 0 0,18 0 16,-19 0-16,-16 0 0,105 0 15,-106 0 1,53-18-16,-71 18 15,-17 0-15,53-17 16,-53 17-16,0-18 16,-35 18-16,17-35 15,-35 17-15,0 1 16,0-1-16,-18-53 16,18 36-16,0-35 15,0 17-15,0 0 16,0 0-16,0 0 0,0-18 15,18-87-15,0 87 16,-1-123-16,1 88 16,-18 0-16,18 0 0,-18 18 15,35-123-15,-18 87 16,-17 18-16,36-123 16,-19 123-16,1 0 15,-18-17-15,18-1 0,17-123 16,-17 142-16,-18-19 15,17-123-15,-17 124 16,-17-1-16,17-123 16,0 141-16,0-123 15,17 123-15,-17 18 16,0 0-16,0 0 0,0 17 16,18 1-16,-18-71 15,0 88-15,-18-71 16,18 71-16,-17 0 0,17 0 15,-18-17 1,18 52-16,-18 1 16,1 17-16,-1 0 0,-17 0 15,17 0-15,-17 17 16,-53 1 0,-1-1-16,19 1 15,17-18-15,-71 18 16,54-18-16,17 0 0,-70 0 15,52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13:41.9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7885 15681 0,'-18'0'0,"0"-18"16,1 18 0,-1 0 15,36 0 0,-1 18-15,1-18-16,17 18 15,1-18 1,-19 0-16,1 0 16,-1 0-16,1 0 0,0 17 15</inkml:trace>
  <inkml:trace contextRef="#ctx0" brushRef="#br0" timeOffset="139.3696">7902 15822 0,'36'0'16,"-19"0"-16,18 0 15,-17 0-15,35-18 16,-35 18-16</inkml:trace>
  <inkml:trace contextRef="#ctx0" brushRef="#br0" timeOffset="488.9148">8326 15505 0,'0'0'0,"17"0"16,18 0 0,1 17-16,-19-17 15,1 0-15,0 0 0,17-17 16,-17 17 0</inkml:trace>
  <inkml:trace contextRef="#ctx0" brushRef="#br0" timeOffset="856.2014">8308 15540 0,'-18'35'15,"36"-70"-15,-36 88 0,18-18 16,0 0-16,0-17 0,0 35 15,0-18-15,0-17 16,0-1-16,18 1 0,0-18 16,-1 18-1,1-18-15,-1 0 16,19 0-16,-1 17 16,18 19-16,-35-19 15,17 36-15,-17-35 16,-1 35-1,-17-36-15,0 1 0,0 0 16,-35-1-16,17-17 16,-35 18-16,0-36 15,18 18-15,0-17 16,17 17-16,-17-18 0,0 18 16</inkml:trace>
  <inkml:trace contextRef="#ctx0" brushRef="#br0" timeOffset="37483.5464">2593 12859 0,'0'0'0,"-18"0"109,18 35-93,0 0-16,0 1 16,-17-1-16,17 18 15,0-18-15,-18 0 16,18 1-16,0 34 16,-18-35-16,18 18 15,0-17-15,0-19 0,0 19 16,0-19-16,0 36 15,0-35-15,18 17 16,-18-17-16,0-1 0,0 1 16,18 0-16,-18-1 15,17 1-15,1 0 16,0 17-16,-1-18 16,1-17-16,17 36 15,-17-19-15,35 1 16,-36-18-16,1 0 15,35 18-15,-35-1 16,17-17-16,-18 18 16,1-18-1,0 0-15,-18 18 16,-18-1 0</inkml:trace>
  <inkml:trace contextRef="#ctx0" brushRef="#br0" timeOffset="38068.4525">2716 13882 0,'0'17'62,"18"-17"17,0 18-64,17-18 1,0 18-16,18-18 15,-35 0-15,35 0 16,-18 0-16,0 0 16,-17 0-16,0 0 15,-1 0-15,1 0 0,-18-18 16,0 0 0,-18-17-1,18 18-15,-17-54 16,-1 53-16,18-17 15,-18 0-15,18 0 0,-17-1 0,-1 1 16,18 17 0,0 1-16</inkml:trace>
  <inkml:trace contextRef="#ctx0" brushRef="#br0" timeOffset="39190.3925">3351 12594 0,'-17'0'15,"17"-17"1,-18 17-1,18 17-15,-18 1 16,18-1-16,-17 1 16,-1 35-1,1-35-15,-1 17 0,0 0 16,1 36-16,17-54 16,0 19-16,0 34 15,17 1 1,1-54-16,-18 19 0,18-1 15,-1 0-15,1-17 0,17 35 16,-17-18-16,17 0 16,-17 1-16,-1-19 15,1-17-15,-18 18 16,18-18-16,-18 18 16,-18-18 46,0 0-31</inkml:trace>
  <inkml:trace contextRef="#ctx0" brushRef="#br0" timeOffset="39585.1063">3193 13317 0,'17'0'47,"1"36"-32,0-36-15,17 35 16,-18-17-16,19 17 16,-19-18-16,1-17 15,0 18-15,-1-18 16,1 0-16,0 0 16,-18-18-16,17 1 15,-17-1-15,0-35 16,18 36-1,-18-1-15,0-17 16,0 17-16,0 0 16,18 1-16,-1 17 15,1 0 1</inkml:trace>
  <inkml:trace contextRef="#ctx0" brushRef="#br0" timeOffset="49939.523">5239 15893 0,'0'-18'47,"-18"18"0,18-18-32,-18 18 1,18-17 0,-17 17-16,-1 0 15,18 17 1,-17-17-16,17 18 16,0 0-16,-18 17 15,18-17-15,18 17 16,-1-18-1,1-17-15,-18 18 16,17-18-16,1 0 16,17-35-16,-35 17 15,18-17 1,-18 17-16,0-35 16,-18 36-16,1-1 0,-1 0 15,0 18-15,-17-17 16,18 17-16,-1 0 15,0 0-15,18 17 0,-17 1 0,17 17 16,0 1 0,17-1-16,1-17 15,0-1-15,-1-17 0,1 18 16,-1-18-16,19 0 16,-19 0-16,1-18 15,0 18-15,-18-35 16,0 17-16,0 1 15,0-1-15,-18 0 0,-17-17 16,17 17-16,0 1 16,1 17-16,-18 0 15,17 0-15,0 17 16,18 1 0,0 0-16,18 35 15,0-18 1,-1-17-16,18-1 15,-17-17-15,0-17 16,-1-1 0,-17 0-16,0-17 15,0 17-15,0-17 16,-17 17-16,17 1 0,-18-1 16,0 18-16,1-17 0,-1 34 15,1-17 1,-1 35-16,0-35 15,18 36-15,18-19 16,0 1-16,-1-18 16,36 18-1,-35-18-15,-1 0 16,-17-18-16,18 18 16,-18-18-16,0 1 15,-18-1 1,1 0-16,-1 1 15,0 17-15,1-18 0,-1 18 16,-17 0-16,35 18 16,0-1-1,0 1-15,0 0 0,0-1 16,18 1-16,-1 0 0,18-1 16,-17-17-1,0 0 1,-18-17-1,-36-1 1,19 18 0,-18 0-1</inkml:trace>
  <inkml:trace contextRef="#ctx0" brushRef="#br0" timeOffset="52564.7033">5838 15522 0,'0'-17'31,"18"17"1,-18-18-17,-18 18 1,1 0 46,17 18-46,-18-1 0,18 1-16,0 17 15,18-17-15,-1-1 16,1-17-16,17 0 15,-35-17 1,18 17-16,0-35 16,-18 17-16,17 0 0,-17 1 15,0-19-15,-17 1 16,17 17-16,-36 1 16,19-1-1,-1 18-15,0 0 16,18 18-1,-17-1-15,17 19 16,0-1-16,0-17 16,17-1-16,-17 1 0,18 0 15,0-18-15,-1 0 16,1 0 0,-18-18-16,18 0 0,-18 1 15,0-1-15,0 0 16,0 1-16,-18-1 15,0 0-15,1 1 16,-1 17-16,0 0 16,1 17-16,-18 19 15,35-19-15,-18 36 16,0-17-16,18-19 16,0 1-16,0-1 0,0 1 15,18 0-15,0-18 16,-1-18-1,1 0 1,-18 1-16,0-1 0,17 1 16,-17-1-16,0-17 15,0 17-15,0-17 16,-17 35-16,17-18 0,-18 18 16,1 0-1,-1 18-15,0 17 16,18 0-16,0 1 15,0-19-15,36 18 16,-19-35 0,18 0-1,-17 0-15,0-17 16,-1-1-16,-17 1 16,0-1-16,-17 0 15,17 1-15,-18-1 0,-17 0 16,17 18-1,-17 0-15,17 0 16,1 18-16,17 0 16,0-1-16,0 1 15,17 0-15,1-18 0,17 17 16,-17 1-16,17-18 16,-35-18-16,18 1 15,-18-1 1,0 0-16,-18 1 0,0-19 15,18 19 1,-17 17-16,17-18 16,-18 18-1</inkml:trace>
  <inkml:trace contextRef="#ctx0" brushRef="#br0" timeOffset="57709.5841">5221 15363 0,'-18'0'16,"1"0"0,17 18 15,0 0-16,17-18 1,-17 17-16,18-17 16,0 0-16,-1 0 15,-17-17 1,0-1-16,-35 0 16,17 18-1,1 0 1,-1 0-16,18 18 15,0 0 1,18-1-16,17-17 16,-17 0-16,-1-35 15,1 35 1,-18-18-16,0 1 16,-18 17-16,1-18 15,-1 18-15,0 0 0,1 0 16,-1 18-16,18-1 15,-17-17-15,17 18 16,35 17-16,18-35 16,-18 0-16,-17-17 15,17-1-15,0 0 16</inkml:trace>
  <inkml:trace contextRef="#ctx0" brushRef="#br0" timeOffset="58373.7745">5838 14958 0,'-17'0'62,"17"17"-46,0 1-16,-18-18 0,18 35 16,0-17-1,0 0-15,0-1 0,18-17 16,-1 0 0,-17-35-1,0 17-15,0 1 0,0-19 16,-17 19-16,-1-1 15,1 18-15,-1-17 16,0 17-16,1 0 16,-1 0-16,0 17 0,18 1 15,0-1-15,0 1 16,0 0-16,18-18 16,0 0-1,-18-18 1,0 0-1,-18 1-15,0-1 16,1 1-16,-1 17 16,18 17-1,0 1 1,18-18-16,-1 0 16,1 0-1,0 17-15</inkml:trace>
  <inkml:trace contextRef="#ctx0" brushRef="#br0" timeOffset="58882.6578">5151 14799 0,'-18'0'15,"18"18"1,0-1 0,0 1-16,18 0 15,-1-18-15,1 0 16,-18-18 0,17-17-1,-17-18-15,-17 35 16,17 0-16,-18 1 0,1 17 15,17-18-15,-18 18 16,0 0-16,36 0 31,0 0-15,-1 0-16,1 0 16,-1 0-1,1 0 1</inkml:trace>
  <inkml:trace contextRef="#ctx0" brushRef="#br0" timeOffset="59511.4633">5803 14305 0,'0'-17'16,"0"-1"-16,0 0 15,0 1 1,0 34 15,-17 19-15,17-1-16,0-18 15,0 1-15,0 0 16,17-18-16,1 0 16,-18-18-16,17 0 15,-17 1-15,0-18 16,0 17-16,-17-17 15,-1 35-15,-17-18 16,17 18-16,1 0 16,17 18-1,0-1-15,0 1 16,17-18-16,-17 18 0,36-1 16,-19-17-16,-17 18 15,-35-1 1</inkml:trace>
  <inkml:trace contextRef="#ctx0" brushRef="#br0" timeOffset="59899.5788">5133 14199 0,'0'0'0,"-18"0"0,-17 18 15,17 0-15,1 17 16,17-17-16,0 17 0,0 0 15,0-17-15,17-1 16,1 1-16,17-18 16,-17 0-16,0-18 15,-1 1-15,-17-1 0,0-17 16,0 17-16,-35-17 16,35 17-16,-18 1 15,1 17-15,17 17 16,35 1-1</inkml:trace>
  <inkml:trace contextRef="#ctx0" brushRef="#br0" timeOffset="60339.5696">5803 13758 0,'-17'0'16,"34"0"-16,-52-17 0,17 17 15,1 0-15,-1 17 16,0 1-1,1 0-15,17-1 16,17 19-16,1-19 16,0-17-1,-1 0-15,1 0 16,-18-17-16,0-1 16,0-17-1,0 17-15,-18 0 0,1 1 16,-1-1-16,0 18 15,1 0 1,-1 0-16,18 35 16,0-17-16,18 17 15,17-17-15,0 17 16,-35-17-16</inkml:trace>
  <inkml:trace contextRef="#ctx0" brushRef="#br0" timeOffset="61112.0944">3634 14164 0,'-18'18'16,"0"-1"-1,1 1-15,-1 0 16,18-1-16,-18 1 16,18 0-16,18-18 31,0-18-16,-1 18-15,-17-35 16,0 17-16,-17 0 16,-1 18-1,0 0-15,18 18 16,36-18 0,-19 0-1</inkml:trace>
  <inkml:trace contextRef="#ctx0" brushRef="#br0" timeOffset="61413.0321">3951 13653 0,'0'0'0,"0"-18"16,-18 18-1,1 0-15,17 18 16,-18-18-16,18 17 16,0 1 77,-17 17-77,17-17-16</inkml:trace>
  <inkml:trace contextRef="#ctx0" brushRef="#br0" timeOffset="61908.083">3528 14781 0,'0'0'0,"0"18"31,17-18-16,1 0 1,0 0 0,-1 0-16,1-18 15,-18 1 1,-18-1 0,1 18-16,-1-18 15,0 18 1,36 0-1,0-17-15</inkml:trace>
  <inkml:trace contextRef="#ctx0" brushRef="#br0" timeOffset="62290.6943">3951 14288 0,'0'0'0,"-18"0"0,1 0 15,-1 0 1,1 17-1,17 1-15,0-1 0,0 1 16,35-18 0,-35-18-1,35 1-15,-35-1 16,0 1 0,0-1-16,-18 0 15,1 18-15,-1 0 16,18 18-1,0 0-15,0-1 16</inkml:trace>
  <inkml:trace contextRef="#ctx0" brushRef="#br0" timeOffset="62736.3851">3510 15293 0,'0'0'0,"-17"18"0,17-1 16,0 1-16,0-1 16,17-17-1,1 0 1,-1 0-1,-17-17 17,18 17-17,-18-18-15,18 1 16,-1-1 0,1 0-16</inkml:trace>
  <inkml:trace contextRef="#ctx0" brushRef="#br0" timeOffset="63061.0866">4039 14834 0,'0'0'16,"0"-17"-16,0-1 0,-17 18 31,-1 18-15,18-1-16,0 1 0,-18 0 15,36-18 17,0-18-17,-18 0-15,17 1 16,-17-1-16,-17 18 31,-1 35-31,0-17 16,1 17-16</inkml:trace>
  <inkml:trace contextRef="#ctx0" brushRef="#br0" timeOffset="63461.3042">3563 15734 0,'-18'18'15,"18"-1"1,0 1 0,0-1-16,0 1 15,0 0 1,18-18-16,-18 17 16,-18-17 30,36-17 1,17-1-31,-17 0-16</inkml:trace>
  <inkml:trace contextRef="#ctx0" brushRef="#br0" timeOffset="63747.9879">3986 15416 0,'0'0'16,"0"-17"15,0-1-15,18 0-1,-18 1-15,18 17 16,-18-18 0,0 36-16,-18-1 15,18 1-15</inkml:trace>
  <inkml:trace contextRef="#ctx0" brushRef="#br0" timeOffset="70010.2874">5309 16422 0,'0'-18'16,"0"36"-1,18 17 1,0 18-16,-1 0 16,1 35-16,17 71 15,-17-53-15,-1 70 16,-17-105-16,36 34 16,-36-69-16,17-19 15,1 1-15,-18-36 16,0 1-16</inkml:trace>
  <inkml:trace contextRef="#ctx0" brushRef="#br0" timeOffset="70326.5598">5151 16651 0,'0'0'15,"0"-18"1,35 1-16,-18-18 16,1 17-16,17-17 0,1-18 15,-19 17 1,1 19-16,-18-1 0,0 1 16,0-1-16,0 0 15,0 36 16,18 17-31,-1-17 16,-17-1-16,18 1 16,0 0-16,-1-18 0,1 17 15,17-34-15</inkml:trace>
  <inkml:trace contextRef="#ctx0" brushRef="#br0" timeOffset="70624.2087">5803 16210 0,'0'0'15,"0"-17"-15,18 34 16,-1 1-16,1 52 15,-18-17-15,18 18 16,-18-1-16,17 1 16,-17 70-16,0-70 15,0 34-15,0-52 16,0 0-16,0-35 16,0-36-1,0 1 1</inkml:trace>
  <inkml:trace contextRef="#ctx0" brushRef="#br0" timeOffset="70920.8774">5680 16404 0,'0'0'16,"0"-17"-16,0-1 15,0 0-15,17 1 0,1-1 16,17-17-16,1-1 16,-19 1-16,1 0 15,-1 17-15,-17 1 16,0 34 15,36 54-15,-19-36-16,1-17 15,17 17-15,-17 0 16,17-17-16,-17 0 0,0-1 0</inkml:trace>
  <inkml:trace contextRef="#ctx0" brushRef="#br0" timeOffset="74147.0008">2311 15540 0,'-18'0'15,"0"0"-15,1 0 16,17 18-16,-18-18 15,36 0 17,35 0-17,-18 0-15,0 17 16,71-17-16,-35 0 16,34 0-16,-52 0 15,0 0-15,-17-17 0,17 34 16,-36-17-1</inkml:trace>
  <inkml:trace contextRef="#ctx0" brushRef="#br0" timeOffset="74820.9774">3951 17268 0,'0'18'16,"18"-18"-1,-1 18-15,19-18 16,17 17-16,0-17 0,70 18 15,-52-18-15,87 0 16,-87-18 0,-18 18-16,17 0 0,-34 0 15,-1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20:44.5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5239 6526 0,'-18'18'0,"18"17"15,-18 1-15,18 17 16,0-36-16,0 36 15,18-18-15,0 36 16,-1-36-16,19 18 16,-19-18-1,19 1-15,-1-36 16,-17 17-16,34-17 16,-16 18-1,-19-18-15,1 0 0,0 0 16,-1 0-16,-17-18 0,18 18 15,-18-35 1</inkml:trace>
  <inkml:trace contextRef="#ctx0" brushRef="#br0" timeOffset="344.2337">5503 6791 0,'18'0'16,"-18"18"-16,18 17 16,-1-17-16,19 34 15,-19-34-15,54 17 16,-54-35-16,19 18 16,-1-18-16,-17 18 0,-1-18 15,18 17 1,-35 1-16,0 0 15,0-1-15,0 1 16,-17-1-16,-1-17 16,1 0-16,-19 18 0,19 0 15,-19-18-15,19 17 16,17 1 0,0 0-1,0-1 1</inkml:trace>
  <inkml:trace contextRef="#ctx0" brushRef="#br0" timeOffset="6068.0313">8308 10989 0,'18'0'31,"-36"0"126,0-18-142,1 18 1,-1 0 0,0 0-16,1 0 15,-1 0-15,0 0 16,1 0-16,-1 0 15,1 0-15,-1 0 16,0-17-16,1 17 16,-19 0-16,19 0 15,-19 0 1,19 0-16,-18-18 16,17 18-16,-35 0 15,35 0-15,-52-18 16,52 18-16,-35 0 15,18 0-15,0 0 16,-18 0-16,17 0 16,-16-17-16,-1 17 15,35 0-15,-17 0 16,-1 0-16,19 0 16,-36 0-16,35 0 15,-17 0-15,-36 0 16,1 17-1,-1 1 1,-35 0 0,36-18-1,17 0-15,35 0 16,-35 0-16,36-18 16,-1 18-16,1 0 15,-1 0-15,-17 0 16,-1 0-16,-17 0 15,36 0-15,-19 0 0,-34 18 16,35-18 0,17 0-16,-70 17 15,35-17 1,35 0-16,-17 0 16,17 0-16,1 0 15,-1 0-15,-17 0 16,17 0-16,1 0 15,-1 0-15,0 0 16,1 0-16,-1 0 16,0 0 15,1 0 16,17 18 31,-18-18-62,18 18-1,0-1-15,0 1 16,0 0-1,0-1-15,0 1 16,0 0-16,0-1 16,0 18-16,0-17 15,18 17 1,-18-17-16,0 17 16,17-17-16,-17 0 0,0-1 15,18 1-15,-18 17 16,18-17-16,-18 17 15,0-17-15,0 17 16,0-17 0,0 17-16,0-18 15,0 1 1,0 0-16,0-1 16,0 19-1,0-19-15,0 1 0,17 17 16,-17-17-16,0 0 15,0-1-15,0 18 16,0 18-16,-17-35 16,17 17-16,0-17 15,0 17 1,0-17-16,0-1 0,0 1 16,0 0-1,0-1-15,0 19 16,0-19-16,0 1 15,0 0-15,0-1 16,-18 36 0,18-18-16,0 1 15,-18-36-15,18 17 0,0 19 16,-17-19-16,17 19 16,-18-19-16,18 36 15,-18-35-15,18-1 16,0 1-16,0 0 15,0 17-15,0-17 16,0-1-16,0 1 16,0 17-1,0-17-15,0-1 0,0 19 16,0-19 0,0 19-16,0-19 15,0 1-15,0-1 0,0 19 16,0-19-16,0 1 15,0 0-15,18 17 16,-18-17-16,0-1 16,0 19-1,0-19-15,0 1 16,18-1 0,-18 1-1,0 0 1,17-1-1,-17 1-15,0 0 16,18-18 0,-18 17-1,18-17 1,-18 18 0,17-18-1,1 18-15,0-1 16,-1-17-1,-17 18-15,18-18 16,-1 17 0,1-17-16,0 18 15,-1-18-15,19 18 16,-19-18 0,19 17-1,-19-17-15,18 0 16,-17 0-1,17 0-15,-17 0 16,0 0-16,17 0 16,0 0-1,-17 18-15,17-18 16,-17 0-16,-1 0 16,1 0-16,0 0 0,-1 0 15,1 0-15,17 18 16,-17-18-16,17 0 15,-17 0-15,-1 0 16,1 0-16,17 17 16,-17-17-16,0 0 0,-1 0 15,1 0-15,17 0 16,-17 0-16,-1 0 16,1 0-16,17 0 0,-17 0 15,0 0-15,-1 0 16,19 0-16,-19 0 15,18 0-15,-17 0 16,17 0-16,-17 0 16,0 0-16,-1 0 0,19 0 15,-19 0 1,1 0-16,17 0 16,-17 0-16,-1 0 0,1 0 15,0 0-15,-1 0 16,19 0-16,-19 0 0,1 0 0,17 0 15,-17 0 1,17 0-16,-17 0 0,-1 0 16,1 0-16,17 0 15,1 0-15,-19 0 16,1 0-16,-1-17 0,19 17 0,-1 0 16,-17-18-16,17 18 15,-17 0 1,-1 0-16,1 0 0,0 0 15,-1 0 1,18 0 0,-17 0-16,17-18 15,1 18 1,-19 0-16,1-17 16,0 17-16,-1 0 0,1 0 15,-1 0-15,1 0 16,0 0 15,-18-18-15,17 18 15,-17-18 0,18 18-31,-18-17 31,18 17-31,-18-18 16,17 1 0,-17-1-16,18-17 15,-18 17 1,0-17 0,0 17-16,0 0 0,18-17 15,-18-18 1,0 36-16,0-1 15,0 0-15,0-17 16,0 17-16,0 1 0,0-1 16,0 0-16,0-17 15,0 18-15,0-1 16,0-17-16,0-1 16,0 19-16,0-36 15,0 35-15,0 1 0,0-1 16,0 0-16,0 1 0,0-19 15,0 19-15,0-36 16,0 35-16,0-35 16,0 36-16,0-54 15,0 53-15,0-17 16,0 17-16,0-17 16,0 0-16,0 0 15,17-1-15,-17-17 16,0 36-16,0-18 15,0-1-15,0 19 0,0-19 16,0 1-16,0 0 16,0 0-16,0 17 0,0 0 15,0-17-15,18 0 16,-18 17-16,0 0 16,0-17-16,17 17 0,-17-34 15,0 16-15,0 1 16,0 0-16,0 17 15,0 0-15,0 1 0,0-1 16,-17-17 0,17 17-16,0-17 15,-18 17-15,18-17 0,0 0 16,-17 0 0,17 17-16,0 0 0,-18-17 15,0 17-15,1-17 16,-1 35-16,18-18 15,-35-17-15,17 17 16,0 1-16,-17-18 16,18 17-16,-1 0 0,0 1 15,1-1-15,-1 18 0,0 0 16,1 0 0,-1 18-16</inkml:trace>
  <inkml:trace contextRef="#ctx0" brushRef="#br0" timeOffset="8392.391">7655 12629 0,'-17'0'47,"17"36"-31,0-1-16,0 0 0,-18 53 15,18-35-15,-18 0 16,1 36-1,17-37-15,0-16 0,17 17 16,1-36 0,0-17-16</inkml:trace>
  <inkml:trace contextRef="#ctx0" brushRef="#br0" timeOffset="8587.1434">7708 12718 0,'0'53'15,"0"-106"-15,0 158 0,0-69 0,18-1 16,-18 0-16,0 1 0,17 17 16,1-18-16,0-18 15</inkml:trace>
  <inkml:trace contextRef="#ctx0" brushRef="#br0" timeOffset="8782.4288">7938 12718 0,'17'70'16,"-34"-140"-16,52 175 0,-35 1 15,17-53-15,-17 0 16,36 53 0,-1-53-16,-35-35 15,18-1-15</inkml:trace>
  <inkml:trace contextRef="#ctx0" brushRef="#br0" timeOffset="9181.8671">7514 11924 0,'0'18'31,"18"34"-16,-18 54 1,0-70-16,17 52 16,-17-53-16,18 36 15,-18-54-15,18 1 16,-1-18-16,-17-18 16</inkml:trace>
  <inkml:trace contextRef="#ctx0" brushRef="#br0" timeOffset="9370.4687">7708 11871 0,'-17'18'0,"34"-36"0,-34 71 16,17-18-16,-18 0 0,0 71 16,18-53-1,0 35-15,18-52 16,-18-19-16,18 1 0,-18 0 15,17-1-15</inkml:trace>
  <inkml:trace contextRef="#ctx0" brushRef="#br0" timeOffset="9561.2029">7796 11942 0,'-17'70'15,"17"-35"-15,0 54 16,0-37-16,0-16 16,17-1-16,1 36 15,0-54-15,-1 1 0,1-18 16,0 0-16,-1-18 16</inkml:trace>
  <inkml:trace contextRef="#ctx0" brushRef="#br0" timeOffset="9698.7821">8008 12012 0,'18'35'15,"-18"1"-15,17 34 16,-17-35-16,0-17 16,18 53-16,-18-36 15</inkml:trace>
  <inkml:trace contextRef="#ctx0" brushRef="#br0" timeOffset="10159.6598">6773 11871 0,'0'0'16,"18"18"-16,-18 17 15,18 53 1,-18-35-16,17 18 15,-17-1-15,18 1 0,0 35 16,-18-71-16,17 18 16,1-36-16,-1-34 15</inkml:trace>
  <inkml:trace contextRef="#ctx0" brushRef="#br0" timeOffset="10360.7962">6967 11942 0,'0'0'0,"0"35"15,0 0-15,0 0 0,0 36 16,0-18-16,0-18 16,18 0-16,-18 1 0,0-1 15,0-17-15,18-1 16,-1-34-1,-17-1-15</inkml:trace>
  <inkml:trace contextRef="#ctx0" brushRef="#br0" timeOffset="10533.3495">7091 11906 0,'0'0'0,"0"53"16,0-18-16,0 18 0,0 0 0,17 53 15,-17-71 1,18 36-16,0-53 16,-1-1-16,1-17 15</inkml:trace>
  <inkml:trace contextRef="#ctx0" brushRef="#br0" timeOffset="10716.2768">7267 11871 0,'0'35'0,"0"-17"16,18 52-1,0-34-15,-18-1 16,17 0-16,1 1 0,-18 16 0,17-16 16,1 34-16,0-52 15,-18 35-15</inkml:trace>
  <inkml:trace contextRef="#ctx0" brushRef="#br1" timeOffset="17995.4145">5768 5962 0,'0'-18'16,"0"1"-16,-18 17 46,18 17-30,0 1-16,0 0 16,-17 52-16,17-35 15,0 36 1,0-36-16,0 36 16,0-36-16,17 18 0,1 18 15,0-36-15,34 18 16,-16-36-16,17 36 15,-36-53-15,19 18 16,-1-18 0,-17 18-16,-1-18 0,18 0 15,-17 0 1,-18-18 15,-18 0-15,18 1-16,-17 17 15,-18 0-15,17 0 16</inkml:trace>
  <inkml:trace contextRef="#ctx0" brushRef="#br1" timeOffset="18378.9581">5680 6438 0,'0'0'16,"-18"0"-16,18 18 31,18 17-15,17 0-1,0 1-15,18-1 16,-18-17-16,36 17 15,-53-35-15,52 18 16,-52-18-16,35-18 16,-36 0-16,1-17 15,-18 17 1,0-35-16,-18 36 16,18-19-16,-17-16 15,-1 34-15,18-35 16,0 35-16,0 1 0,18-1 15,-1 0-15,19 18 16</inkml:trace>
  <inkml:trace contextRef="#ctx0" brushRef="#br1" timeOffset="26844.8039">5891 13406 0,'-17'0'78,"-1"-18"0,0 18-47,1 0-31,-1 0 16,1 0-16,17-18 15,-18 18-15,-17 0 16,17 0-16,-17 0 16,17 0-16,-17-17 15,0 17 1,17 0-16,0 0 0,-17 0 15,-18 0-15,0 0 16,36-18 0,-19 18-16,19 0 0,-36 0 15,35 0-15,0 0 16,1 0-16,-19 0 16,19 0-16,-1-18 0,-35 18 15,18 0-15,0 0 16,-1 0-16,1 0 0,-18 0 15,-35 0 1,53 0-16,-53 18 16,52-18-16,19 0 0,-54-18 15,36 18 1,0-17-16,17 17 0,-35-18 16,35 18-1,-17 0-15,-53 0 16,17 18-1,36-18-15,0 17 0,-36-17 16,1 0 0,34 0-16,-17 0 15,36 0-15,-1 0 16,-17 0-16,17 0 16,-17 0-16,17 0 15,1 0-15,-19 0 16,-16 0-1,34 0-15,0 18 16,1-18-16,-1 0 0,0 18 16,-17-1-1,17 1 1,1 0-16,-1-1 47,18 1-32,0-1 1,-17 1 0,17 0-1,0-1-15,0 1 16,0 17-16,0 1 16,0-19-16,0 1 0,0 35 15,0-36 1,0 1-16,0 0 0,0-1 15,0 1-15,0 35 16,0-35-16,0 34 16,-18-34-16,18 53 15,0-54-15,0 19 16,18-19-16,-18 1 0,0 17 0,0 0 16,0 18-1,0-35-15,0 17 16,0-17-16,-18 35 15,18-36-15,0 1 0,0 17 16,0-17-16,0 17 16,0 1-16,0-19 15,0 1-15,0 35 16,0-36-16,0 19 0,0-19 16,0 19-16,0-19 0,0 1 15,18 35-15,-18-36 16,0 36-1,0-35-15,0 17 16,0 1-16,17-19 0,-17 36 16,0-35-16,0-1 15,0 1-15,0 0 0,0-1 16,0 19 0,0-19-16,0 1 15,-17 17-15,17 18 16,-18-35-16,18-1 15,0 1-15,0 17 16,0-17-16,0-1 16,18 1-16,-18 0 15,0-1 1,0 1 0,0 0-1,17-1 1,-17 1-1,18 0-15,-18-1 16,17-17 0,-17 18-16,18 0 15,-18-1 1,18-17-16,-1 18 16,1-18-1,-18 17-15,18-17 16,-1 0-16,1 18 15,0-18 1,-1 18 0,1-18-16,-1 17 15,1-17-15,-18 18 16,18-18-16,-1 0 0,1 18 16,0-18-16,-1 0 15,1 17 1,0-17-16,17 18 15,-18-18-15,19 18 16,-19-18-16,19 0 0,-1 0 16,-17 0-1,17 17-15,-17-17 16,-1 0-16,1 0 16,-1 0-16,1 0 15,17 0-15,1 0 16,-19 0-16,1 0 15,0 0-15,17 0 16,-18 0-16,1 0 16,0 0-16,17 0 15,-17 0-15,-1 0 0,1 0 16,0 0-16,-1 0 0,1 0 16,17 0-16,0 0 15,18 0 1,-35 0-16,35 0 15,-35-17-15,-1 17 0,1 0 16,17 0-16,18 0 16,-35 0-16,35 0 15,-36 0-15,1 0 16,17 0-16,-17 0 0,17 0 16,-17-18-16,35 18 15,-36 0-15,1 0 16,35 0-1,-18 0-15,-17 0 16,-1 0-16,19-18 0,-19 1 16,1 17-16,0 0 15,-1 0-15,1-18 16,17 18-16,-17 0 16,17 0-1,-17 0-15,-1 0 16,19 0-16,-19 0 15,1-18 1,-1 18-16,1 0 16,0 0-16,-1 0 15,1 0-15,0 0 16,-1 0 0,1 0 15,0 0 0,-18-17-15,17-1-1,1 0 1,-18 1-16,17-1 16,-17 1 15,18 17-31,-18-18 15,0 0 1,18 18 0,-18-17-16,0-1 15,0 0-15,0-17 16,17 35-16,-17-18 16,0-17-16,0 0 15,0 17-15,0 1 16,0-1-16,0-17 15,18 17-15,-18 0 16,0 1-16,0-1 16,0 0-16,0 1 15,18-18-15,-1 17 16,-17-17 0,18 35-16,-18-18 0,18-17 15,-18-1 1,0 19-16,0-1 0,17 1 15,-17-19-15,0-17 16,0 36-16,18-36 16,-18 35-16,18-35 15,-18 18-15,0-18 16,0 18-16,0-1 16,17 19-16,-17-18 0,0 17 15,0-17-15,0 17 0,0-35 16,0 35-16,0 1 15,0-18 1,0-18-16,0 35 16,0-17-16,0-1 15,0 19-15,0-1 0,0 0 16,0-17 0,0 18-16,0-19 15,0 19-15,0-19 16,0 1-16,0 0 15,0 17-15,0-35 16,0 36-16,0-19 16,0 19-16,0-36 15,0 35-15,-17-35 16,17 36-16,-18-19 16,18 19-16,-18-36 15,18 35-15,0-17 0,-17 17 16,-1-17-1,18 17-15,-18 1 0,18-1 16,-17 18-16,17-18 16,-18 18-16,18-17 15,-18 17-15,1 0 16,-1-18-16,0 18 16,1 0-1,-1 18-15,-17-1 16</inkml:trace>
  <inkml:trace contextRef="#ctx0" brushRef="#br2" timeOffset="54816.6879">12912 8414 0,'-36'-36'15,"72"72"-15,-89-72 0,17 19 0,-34 34 16,35 1-1,-36 35-15,36 0 16,-18 53-16,53-36 16,-18 36-16,36-53 15,0 0-15,-1-18 16,18 1-16,18-1 0,-17 0 16,52-17-16</inkml:trace>
  <inkml:trace contextRef="#ctx0" brushRef="#br2" timeOffset="55115.994">13053 8943 0,'0'0'0,"0"18"16,-18-1-16,18 1 0,-17 17 15,34-17 1,-17-1-16,18-17 0,17 18 15,-17-18-15,52 18 16,-34-36-16,-1 18 0,-18-18 16,19-35-16,-19 36 15,-17-1-15,0-17 16,-17 0-16,-1 17 0,0 0 16,-34-17-16,34 17 15,-17 1-15,35 34 31,17 19-31</inkml:trace>
  <inkml:trace contextRef="#ctx0" brushRef="#br2" timeOffset="55327.9173">13458 9031 0,'0'-18'31,"0"-34"-15,0 16-16,0-17 16,0 18-16,0 17 0,0 1 15,18-18 1,0 17-16,-1 18 16,1 0-16,17 18 15,-17-18-15</inkml:trace>
  <inkml:trace contextRef="#ctx0" brushRef="#br2" timeOffset="55557.3483">13653 8961 0,'17'17'0,"-34"-34"0,34 52 16,-17-53 15,0-17-15,-17 0-16,17-1 15,0-17-15,0 18 16,0 18-16,0-1 0,0 0 16,17 1-16,1 17 15,-1-18-15,1 36 16,0-1-16</inkml:trace>
  <inkml:trace contextRef="#ctx0" brushRef="#br2" timeOffset="55941.0348">13847 8961 0,'17'-18'16,"-34"36"-16,34-54 0,-17 19 15,18 17-15,-1 0 16,1-18-16,0 18 15,-1 0 1,1-18 0,-18 1-1,0-1-15,0 0 0,-35 1 16,17 17 0,0 17-1,18 1-15,0 17 16,0-17-16,0 0 15,0-1-15,18 1 0,0 0 16,-1-18-16,19 0 16,-19 0-16,19 0 15,-36-18-15,35 0 16,-18 18 0</inkml:trace>
  <inkml:trace contextRef="#ctx0" brushRef="#br2" timeOffset="56256.6493">14129 8326 0,'0'0'15,"0"17"-15,0 18 16,0 1-16,17 87 16,-17-52-16,18 52 15,-18-70-15,0 18 16,18 17-16,-1-53 15,-17-17-15,18-1 0,-18 1 16,0 0-16</inkml:trace>
  <inkml:trace contextRef="#ctx0" brushRef="#br2" timeOffset="57013.4735">14517 8819 0,'0'0'0,"-18"0"16,-17 0 0,17 0-16,-17 36 15,17-1 1,1 18-16,17-35 16,0-1-16,0 18 0,17-17 15,1-18-15,-18 18 0,18-18 16,17 0-16,-17-18 15,17-17 1,-18 17-16,-17 1 0,18-36 16,-18 35-1,0 0-15,-18 18 16,18 18 0,18 0-1,-18-1-15,35 1 16,-17 0-16,0-1 0,-1-17 15,19 0-15,-19 0 16,1 0-16,-18-17 0,17 17 16</inkml:trace>
  <inkml:trace contextRef="#ctx0" brushRef="#br2" timeOffset="57181.4953">14764 8802 0,'0'0'0,"17"0"16,19 0-1,-19 0-15,19 0 16,-19 0-16,19 0 16,-36-18-16,0 1 15,0-1-15,0 0 16,-18 1 0</inkml:trace>
  <inkml:trace contextRef="#ctx0" brushRef="#br2" timeOffset="57354.505">14799 8608 0,'0'0'15,"0"106"-15,0-53 0,0 35 16,0-35-16,0-36 16,0 19-16,18-1 15,-18-18-15,17 1 16,1-18-1</inkml:trace>
  <inkml:trace contextRef="#ctx0" brushRef="#br2" timeOffset="57986.3916">14905 8943 0,'18'-18'15,"-1"18"1,1 0-16,-1 0 0,1-17 16,0-1-1,-1 18-15,1 0 0,-18-18 16,18 18-16,-36 0 16,0 0-1,1 18 1,17 0-1,0-1 1,0 1-16,0 0 16,17-18-16,1 17 15,0-17-15,-1 0 16,1 0-16,0 0 0,17-17 16,-18 17-1,1-18 1,-18 36-1,0-1 1,0 1 0,18-1-16,-1-17 15,1-35 1,0 18-16,-1-19 16,-17 1-16,18 0 0,-18-18 15,18-35 1,-18 35-16,0-35 15,0 35-15,-18 17 16,18 19-16,0-1 0,-18 18 0,18 18 16,0 52-1,0 1-15,0-18 16,0 70-16,36-35 16,-19-52-16,1-1 15,35 0-15,-18-35 16,-17 0-16,17-17 0,-17-1 15,-1-17-15</inkml:trace>
  <inkml:trace contextRef="#ctx0" brushRef="#br2" timeOffset="58214.5169">15575 8326 0,'35'35'15,"-70"-70"-15,106 87 0,-54-16 0,1-19 16,0 19-16,-1-19 0,-17 1 16,0 17-16,0-17 0,-17 35 15,-1-36-15,-17 1 16,17 17-16,0-17 16,18 0-16,-17-1 15,17 1-15,17-18 0</inkml:trace>
  <inkml:trace contextRef="#ctx0" brushRef="#br2" timeOffset="58319.3945">15734 8961 0,'0'0'0,"0"17"0,18 18 16,-18-17 0,-18-18-16</inkml:trace>
  <inkml:trace contextRef="#ctx0" brushRef="#br2" timeOffset="61641.2105">7867 10601 0,'18'0'62,"-1"-18"-46,1 1 0,0-1-16,17-17 15,18-18-15,0 18 16,17-36 0,-35 36-16,1-1 15,-1 1-15,0 18 0,-17-1 16,0 0-16,-1 1 0,1-1 15,-36 18 17,1 18-32</inkml:trace>
  <inkml:trace contextRef="#ctx0" brushRef="#br2" timeOffset="62151.7231">7867 10319 0,'18'-18'15,"-18"36"16,0 17-15,0-17-16,-18 17 16,18-17-16,0 17 0,-18-17 15,18-1-15,0 18 0,0 1 16,0-19-16,0 1 16,36 0-16,-19-18 15,1 0-15,17 0 16,0-18-16,1 18 0,-1-18 15,0 18-15,1 0 0,34 0 16,-52 0-16,17 18 16</inkml:trace>
  <inkml:trace contextRef="#ctx0" brushRef="#br2" timeOffset="65088.2602">2328 14693 0,'-17'0'16,"17"18"0,17-18-1,1 17-15,53 1 16,-19-18-1,1 18-15,0-18 0,71 0 16,-54 0-16,-17 0 16,35 0-16,-52 0 15,-1 0-15,-17 0 16,-1 0 0,-17 17-1,-17-17 1</inkml:trace>
  <inkml:trace contextRef="#ctx0" brushRef="#br2" timeOffset="65405.111">2822 14587 0,'18'18'31,"17"0"-31,0-18 16,36 17-16,-18-17 16,35 0-16,-53 0 15,-17 18-15,0-18 16,17 0-16,-35 18 0,18-1 16,-18 1-16,0 17 15,-18-17-15,-17-1 16,-18 36-16,17-35 15,1 17-15,18-17 16,-19 17-16,19-17 0,17-1 0,-18 1 16,18 0-16,18-1 0</inkml:trace>
  <inkml:trace contextRef="#ctx0" brushRef="#br2" timeOffset="71278.1142">11712 9790 0,'-17'-36'16,"-1"36"-16,18-17 16,-18 17-16,18 17 15,0 36 1,0 18-16,18-18 0,0 70 16,-1-70-16,1 0 15,0 0-15,17-18 16,18 18-16,-18-35 15,18-1-15,-18-17 0,0 0 16,-17-17-16,53-19 16,-54 1-16,1 0 0,-18 0 15</inkml:trace>
  <inkml:trace contextRef="#ctx0" brushRef="#br2" timeOffset="71640.8569">12065 9666 0,'0'18'16,"0"-36"-16,18 71 0,-18-18 0,17 18 0,1 71 16,0-54-1,-1-17-15,18 0 0,-17 0 16,17 18-16,-35-36 16,18-18-16,0-17 15,-18-17 1,0-1-16,0-17 0,0-18 0,0-35 15,0 53 1,0-1-16,0 19 0,17-1 16,1 18-16,0 35 15,-18 1-15,17 34 16,1-35 0,-18-17-16,0 17 0,0-17 15,0 17-15,0-17 16,18-36 15,-1-17-15,-17 17-16</inkml:trace>
  <inkml:trace contextRef="#ctx0" brushRef="#br2" timeOffset="71750.4841">12435 10160 0,'18'35'16,"-36"-70"-16,54 88 0,-19-35 0,1-1 15,0 1-15,-1-1 16</inkml:trace>
  <inkml:trace contextRef="#ctx0" brushRef="#br2" timeOffset="72145.3042">12753 10054 0,'0'0'15,"-18"0"-15,1 0 0,-1 18 16,18-1-16,0 19 16,-18-19-16,18 1 0,0 17 15,18 1-15,0-19 16,17 18-16,-17-35 15,17 0-15,-18 0 16,36-17-16,-35-1 16,0 1-16</inkml:trace>
  <inkml:trace contextRef="#ctx0" brushRef="#br2" timeOffset="72447.5002">12965 10160 0,'-18'18'16,"18"-1"-16,0 1 0,18 17 16,-1-17-16,1-1 15,17-17-15,-17 0 0,-1 0 16,1 0-16,17-17 15,-17-1-15,-18 1 16,0-1-16,0 0 0,0 1 16,-18-1-16,-17-17 15,17 35-15,-17 0 16,18 0-16,17 17 16</inkml:trace>
  <inkml:trace contextRef="#ctx0" brushRef="#br2" timeOffset="72935.3192">13194 10195 0,'0'18'16,"0"0"-16,0-36 62,-18 0-62,18 1 16,0-1-16,18 0 0,-18 1 15,18-19 1,-18 19-16,35-1 16,-35 1-16,17 17 15,1 0-15,-18 17 0,18 1 16,-1-1-16</inkml:trace>
  <inkml:trace contextRef="#ctx0" brushRef="#br2" timeOffset="73202.875">13423 10195 0,'0'0'16,"0"18"-16,0-36 31,0-17-16,0 17 1,0 1-16,18-19 16,-18 19-16,0-1 0,17-17 15,1 35-15,0 0 16,-1 0-16,1 18 16,-18 17-16,18-18 15,-1 1-15</inkml:trace>
  <inkml:trace contextRef="#ctx0" brushRef="#br2" timeOffset="73575.4702">13617 10125 0,'18'0'16,"0"0"-1,-1 0-15,36-18 16,-35 18-16,-1-18 15,19 1-15,-1-18 16,-35 17-16,18-35 16,-1 18-16,1-36 15,-18 36-15,0-36 16,0 18-16,0 18 16,-18 0-16,18 0 0,-17-1 15,-1 36-15,0 18 16,18 70-1,0-53-15,18 89 16,0-71-16,-1 0 16,18 35-1,-17-53-15,0 0 0,-1 1 16,19-19-16,-19 1 0,1 0 16,17-1-16,-17-17 15</inkml:trace>
  <inkml:trace contextRef="#ctx0" brushRef="#br2" timeOffset="73830.709">14146 9984 0,'-17'17'16,"17"1"-16,-18 17 16,18-17-16,0-1 15,18 1-15,17-18 16,-17 0-1,-1 0 1,-17-18 0,0 1 15,0-1-15,18 18-16,0 0 15</inkml:trace>
  <inkml:trace contextRef="#ctx0" brushRef="#br2" timeOffset="74008.6046">14288 10072 0,'0'0'0,"17"0"0,-17-18 16,18 18-16,-18-17 15,0-1-15,0 0 0,17 18 0,-17-35 16,18 17-16,-18 1 16,18 17-16,-1 0 15,1 0 1,0 0-16,-1 0 15,19 0-15,-19 0 16,1 0-16</inkml:trace>
  <inkml:trace contextRef="#ctx0" brushRef="#br2" timeOffset="74197.9625">14429 9701 0,'0'18'0,"0"35"15,0-18 1,0 53-16,0-35 16,17-17-16,-17-1 0,18 0 15,-18-17-15,18 17 0,-1-35 16,-17 18-16,18-1 0,-1-17 16</inkml:trace>
  <inkml:trace contextRef="#ctx0" brushRef="#br2" timeOffset="74615.5581">14570 10072 0,'0'0'0,"0"17"15,17 1 1,19 0-16,-19-1 16,1-17-16,17 0 15,-17-35 1,-1 17-1,-17 1 17,18 17-17,0 0-15,-1-18 16,-17 1-16,18 17 16,-18-18-16,18-17 15,-18-1-15,17-34 16,-17 17-16,18-53 15,-18 71-15,0-18 16,-18 35-16,1 36 31,17 52-15,0 1-16,0-18 0,0 0 16,17 35-16,1-53 15,17 36 1,-17-54-16,0 19 15,-18-19-15,0 1 0,0 0 0</inkml:trace>
  <inkml:trace contextRef="#ctx0" brushRef="#br2" timeOffset="106391.6393">11430 14499 0,'18'0'15,"17"0"1,-17-17-16,17 17 0,0 0 16,18 0-16,0 0 0,18 0 15,-19 0-15,54 0 16,-53-18-16,-18 18 15,36 0-15,-53 0 16,-1 18-16</inkml:trace>
  <inkml:trace contextRef="#ctx0" brushRef="#br2" timeOffset="106680.4411">11695 14129 0,'0'0'16,"-18"17"-16,0 1 0,-35 17 16,18 1-16,0-1 15,0 0-15,-1 0 0,1 1 16,-18 17-1,35-36-15,1 36 16,17-35-16,35 35 16,0-36-16,36 36 15,-18-35-15,35 17 16,-53-17-16,1-1 16</inkml:trace>
  <inkml:trace contextRef="#ctx0" brushRef="#br2" timeOffset="107069.889">11395 16863 0,'0'0'15,"-18"0"-15,36 0 0,17 0 16,0-18-16,18 18 16,18 0-16,52-17 15,-52 17-15,-18 0 0,17-18 16,-17 18-16,-18 0 0,18 0 16,-35-18-16,0 18 15</inkml:trace>
  <inkml:trace contextRef="#ctx0" brushRef="#br2" timeOffset="107299.183">11483 16704 0,'0'0'15,"-53"53"-15,18-35 0,-1 17 0,1 18 16,35-18-16,18 18 15,-1-35-15,36 35 16,-17-18 0,69-18-16,-52-17 15,53 0-15,-53 0 16,-18-17-16</inkml:trace>
  <inkml:trace contextRef="#ctx0" brushRef="#br2" timeOffset="107811.6598">11324 12330 0,'18'0'15,"17"0"1,18 0-16,35-18 16,-35 18-16,0-18 15,0 18-15,35-17 16,-35-1-16</inkml:trace>
  <inkml:trace contextRef="#ctx0" brushRef="#br2" timeOffset="108061.0664">11553 11994 0,'-35'18'0,"18"0"15,-19-1-15,-17 36 16,18 0-16,17-18 0,1 18 15,-1 18 1,18-36-16,35 36 16,-17-54-16,17 1 0,54 17 15,-37-17-15,1 0 16,-17-1-16,17-17 0,-18 18 16</inkml:trace>
  <inkml:trace contextRef="#ctx0" brushRef="#br0" timeOffset="154424.2243">21008 6438 0,'-18'-17'16,"1"17"-16,-1 0 15,0 0-15,1 0 0,17 17 16,-18 1-16,18 17 16,0 0-16,0 1 15,35 34-15,-17-34 16,35 52 0,35 0-16,-53-53 15,71 36-15,-53-54 16,35 19-16,-52-19 15,34 1 1,-52 0-16,-1-18 0,1 0 16,0 0-16,-18-18 15,-18 18 1</inkml:trace>
  <inkml:trace contextRef="#ctx0" brushRef="#br0" timeOffset="154813.2464">21484 6862 0,'0'0'16,"-17"0"-16,34 0 31,1 17-15,-1 1-16,1-1 15,35 36-15,-18-35 0,36 17 16,-54-35 0,36 36-16,-35-19 15,0-17-15,-1 18 16,1-1-16,-18 1 0,0 0 16,0-1-1,0 1-15,-18-18 16,1 18-16,-1-18 0,0 17 15,-17-17-15,17 0 0,-17 18 16,18-18-16,-1 18 16,18-1-1,-18-17 1,18 18-16,0 0 16</inkml:trace>
  <inkml:trace contextRef="#ctx0" brushRef="#br1" timeOffset="161318.6093">21713 5980 0,'0'-18'16,"-17"18"-16,-1 0 16,18 18 15,0-1-16,0 36-15,0-35 16,0 17-16,18 0 16,-18 1-16,17-1 0,-17 18 0,18-18 15,0 18-15,-1-18 0,1 18 16,35 18 0,-18-36-16,1-17 0,34 35 15,-35-53-15,1 17 16,-1 1-16,18 0 15,-36-18-15,1 0 16,0 0-16,-36 0 31,18-36-15,-18 19 0,18-1-16</inkml:trace>
  <inkml:trace contextRef="#ctx0" brushRef="#br1" timeOffset="161669.1656">22084 6421 0,'0'-18'16,"18"36"15,17-1-16,-18 1-15,19 17 16,-19-17 0,19-1-16,-19 1 0,19 0 15,-19-1-15,18 1 16,-35 0-16,18-1 16,-18 1-16,-18 0 15,1-1 1,-18 1-16,17-1 0,-53 1 15,54 0-15,-36-1 16,35-17-16,1 0 16,17 18-1,35-18 1</inkml:trace>
  <inkml:trace contextRef="#ctx0" brushRef="#br2" timeOffset="172926.4322">7179 10760 0,'0'-18'15,"0"0"-15,0 1 16,0-1 0,0 1-1,-18 17 1,1 0-1,17-18 1,-18 18-16,18-18 16,-18 1-1,-17-1-15,18 18 16,-36-18-16,17 1 16,-17 17-16,18 0 15,-18 0-15,18 0 16,-36 0-1,54 0-15,-18-18 0,-1 18 16,19 0-16,-54 0 16,36 0-16,-36 35 15,18-35-15,18 18 16,0 0-16,-18-1 0,18-17 16,-1 18-16,1 0 0,17-1 15,-17-17-15,0 18 0,-18 17 16,35-17-16,-35 35 15,18-36-15,-18 54 16,18-54-16,-18 54 16,35-53-1,1 17-15,-19 18 16,19-35-16,-1-1 0,0 18 16,18-17-16,-17 17 0,17-17 15,-18 35-15,18-18 16,-17 18-1,-1-18-15,0 36 16,18-36-16,-17 36 16,17-36-16,0 18 15,0 0-15,0-18 0,0 36 16,17-36-16,-17 36 16,18-36-16,0 35 15,-18-34-15,17-1 16,-17 71-1,18-36 1,-1-34-16,1 34 16,0-35-16,-18 1 0,35 34 15,-17-34-15,-18-1 16,17 0-16,1 0 0,0 36 16,-18-36-16,17 0 15,-17 1-15,18-19 0,-18 19 16,17-1-16,1 0 0,-18 1 15,35 34 1,-17-35-16,17 36 16,-17-36-16,0 0 0,-1 1 15,19-1-15,16 18 16,-34-35-16,35 34 16,-18-34-16,18 35 15,-35-35-15,17-1 16,18 19-16,-35-19 15,17 1-15,-17-18 16,17 18-16,-18-18 0,54 17 16,-53 1-16,17-18 15,0 0-15,1 0 0,34 0 16,-35 17-16,1-17 16,17 0-16,-18 0 15,35 0 1,-34 0-16,34 0 15,-35 0-15,36-17 16,-18 17-16,-18 0 0,1 0 16,-1 0-16,35 0 15,-34-18-15,34 18 16,-17 0-16,18-17 16,-36 17-16,18-18 15,-18 0-15,18 1 16,-18-1-16,1 0 15,34-17-15,-35 17 16,1 18-16,-1-17 16,-17-1-16,17 0 0,18-17 15,-18 18 1,-17-19-16,17 19 0,0-19 0,-17 19 16,35-36-1,-36 18-15,1-1 0,0 1 0,-1 0 16,1-36-1,0 36-15,17-53 16,-35 52-16,35-69 16,-35 69-16,36-52 15,-36 35-15,17-35 16,1 53-16,-1-53 16,-17 52-16,18-70 15,-18 53-15,0 1 16,0-72-16,-18 1 15,18 52-15,-17 18 16,-1-53 0,1 71-16,-1-18 0,0 18 15,-17-18-15,-18-18 16,18 18-16,-1 1 0,1 16 16,0-34-16,0 17 0,-1-18 15,-52-52 1,35 52-16,-53-17 15,36 53-15,-89-18 16,89 35-16,-107-17 16,107 35-16,-89 0 15,88 0-15,-52 35 16,70-17-16</inkml:trace>
  <inkml:trace contextRef="#ctx0" brushRef="#br2" timeOffset="175521.4283">4957 13141 0,'0'-18'15,"-18"18"1,0-17 0,1 17-16,17-18 15,-36 18-15,19-18 16,-1 1 0,0 17-16,-34-18 0,16 18 15,-52 0 1,53 0-16,-18 0 0,0 0 15,-71 18-15,54-18 16,-71 35-16,70-17 16,1-1-16,-1 1 0,-70 17 15,70 1 1,1-19-16,-54 36 16,89-35-16,-18 17 0,18-17 15,-53 35 1,35-1-16,18-34 0,17 17 15,0-17-15,-17 53 16,17-36-16,1 0 16,17 0-16,-18 1 0,0 34 15,18-34-15,-17-1 16,-1 53-16,1-53 16,-1 53-1,18-35-15,-35 53 16,35-70-16,-18 69 15,18-52-15,18-17 16,-18 16-16,0-16 0,17 52 16,1-53-16,0 18 15,-18-18-15,17 1 0,1 52 16,-1-53-16,1 0 16,17 36-16,-17-36 15,0 1-15,-1-1 0,1 0 16,35 18-1,-36-18-15,36 18 16,-35-18-16,17-17 0,18 35 16,-17-18-16,-19-17 15,18 0-15,18 35 16,0-18 0,-17 0-16,-1-17 0,0-1 15,0 1-15,54 17 16,-54-17-16,53 17 15,-53-17-15,54-1 16,-37 1-16,-16-18 16,17 0-16,-18 18 0,0-18 15,18 17-15,-18-17 0,36 18 16,-36-18-16,36 18 16,-36-18-16,0 0 15,1 0-15,17 0 16,-18 0-16,0 0 15,0 0-15,36 0 16,-1-18-16,-34 18 16,-1-18-16,0 18 0,-17-17 15,17 17-15,18-36 16,-18 36-16,-17-17 0,35-1 16,-35 1-1,17 17-15,-17-18 16,-1 0-16,1 18 0,17-17 15,-17-1-15,17 0 0,-17 1 0,-1-1 16,19 0-16,16-17 16,-16 18-16,34-19 15,-52 19-15,17-36 16,-17 35-16,-1 0 16,19-35-1,-19 18-15,1 18 0,0-19 0,-18 19 16,17-19-16,19-17 15,-19 18-15,1 0 16,0 0-16,-1-36 16,1 1-16,-1 34 15,-17-17-15,18 18 0,-18-18 16,18-53 0,-18 53-16,0-70 15,0 70-15,0-53 16,0 71-16,0-18 15,0 18-15,-18-1 0,0-52 16,1 53-16,-18-53 16,-1 35-16,-52-71 15,35 71-15,-88-88 16,53 71-16,-106-54 16,70 89-16,18 0 15,-17 17-15,-106 18 16,123 0-16,0 0 15,0 18-15,18-18 0,-35 0 16,70 17 0,35-17-16,-35 0 0</inkml:trace>
  <inkml:trace contextRef="#ctx0" brushRef="#br2" timeOffset="180907.495">20055 5168 0,'18'18'31,"0"-18"-16,-1 0-15,54 17 16,-36-17-16,53 18 16,-17-18-16,52 0 15,-52-18-15,88 18 16,-71-17-16,18 17 16,-18-18-16,18 1 0,123-1 15,-105 0-15,158 1 16,-159-1-16,18 18 15,-17 0-15,105-18 16,-123 18-16,70 18 16,-70-18-16,-18 0 15,124 18-15,-106-18 16,123 0-16,-105 0 16,105 0-16,-106 0 15,-17 0-15,18-18 0,-18 18 16,17 0-16,-17 0 15,0 0-15,141-18 16,-124 1-16,177-1 16,-177 0-16,142 18 15,-124-17-15,0 17 16,18 0-16,0 0 0,158 0 16,-176 0-16,124 0 15,-159 17-15,0-17 16,-1 0-16,54 0 15,-106 0-15,18 0 16,-36 0-16,-35 18 16,-35-18-1,17 0-15</inkml:trace>
  <inkml:trace contextRef="#ctx0" brushRef="#br2" timeOffset="182056.5305">5398 5080 0,'17'0'0,"18"-18"0,-17 18 16,53-17-16,-36 17 16,0 0-16,36-18 0,52 18 15,-35 0-15,1 0 16,-1 0-16,18-18 0,-1 18 15,19 0-15,-1 0 0,177 0 16,-141 0 0,141 18-16,-159-18 15,18 18-15,-1-1 0,160 19 16,-142-36-16,177 35 16,-176-35-1,-19 18-15,1-18 0,-18 0 16,0 0-16,106-18 15,-123 18-15,105 0 16,-141 0-16,89-18 16,-89 18-16,-35 0 15,0 0-15,0 0 0,-18-17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071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08">14587 2346 0,'0'-18'16,"0"36"30,0 35-30,0 0-16,0 53 16,0-36-16,0 18 15,-17-17 1,17 0-16,0-1 0,0 1 0,0-18 16,0 35-16,0-35 15,0 0-15,0-36 16,0 18-16,0-17 15,-18 0 1,0-18 0</inkml:trace>
  <inkml:trace contextRef="#ctx0" brushRef="#br0" timeOffset="17394.7355">14358 3104 0,'0'0'15,"0"53"-15,0-17 0,0-1 16,0 18-16,18-36 16,-1 1-16,1 0 0,17-1 15,18-17 1,-35-17-16,17 17 0,0-18 15,36-17 1,-53 17-16,-1 1 0,18-1 16,-35 0-16</inkml:trace>
  <inkml:trace contextRef="#ctx0" brushRef="#br0" timeOffset="18222.7336">14288 1535 0,'0'17'62,"0"36"-46,17-18-16,-17 18 0,18 36 15,-18-19 1,0-35-16,17 1 16,-17-1-16,18-17 15,-18-1-15,18-17 16</inkml:trace>
  <inkml:trace contextRef="#ctx0" brushRef="#br0" timeOffset="18501.5467">14517 1446 0,'0'18'0,"0"0"15,17 35-15,-17-18 16,18 53-16,-18-53 16,18 54-1,-18-54-15,17 18 16,1-18-16,-18 0 15,18-17-15,-18 0 16,-18-18-16</inkml:trace>
  <inkml:trace contextRef="#ctx0" brushRef="#br0" timeOffset="18651.2621">14411 1764 0,'18'18'16,"-1"-18"-16,19 0 0,-19 0 16,36-18-1,-18 18-15,-17 0 0</inkml:trace>
  <inkml:trace contextRef="#ctx0" brushRef="#br0" timeOffset="19369.3101">15558 2346 0,'17'-18'15,"-17"36"1,0 17 0,-17 18-16,-1 71 15,0-36-15,-17 88 16,17-88-16,1 89 16,-1-124-16,18 53 15,0-71-15,0 0 16,18-17-1,-18-1-15</inkml:trace>
  <inkml:trace contextRef="#ctx0" brushRef="#br0" timeOffset="19596.7819">15311 3140 0,'0'53'0,"0"-106"0,17 141 16,-17-18 0,18-34-16,-1-19 0,19 36 15,-19-35-15,1-18 16,0 18-16,17-18 0,18-18 16,-35 18-16,34-53 15,-52 35-15,36-17 16,-36 17-1</inkml:trace>
  <inkml:trace contextRef="#ctx0" brushRef="#br0" timeOffset="20375.6845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63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38">16492 2946 0,'18'0'15,"-18"17"16,0 36-15,0-17-16,-18 34 16,18-35-16,0 18 15,0-35-15,0 0 16,0-1-16,18 1 0,17-1 16,-17-17-1,52 0-15,-34-17 16,-1-1-16,36 1 15,-36-1-15,-17 18 16</inkml:trace>
  <inkml:trace contextRef="#ctx0" brushRef="#br0" timeOffset="22861.7346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35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24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6">24783 5221 0,'-18'0'16,"36"0"15,17 0-16,0 18-15,71-18 16,-18 17-16,0-17 16,1 0-16,16 0 0,19 0 0,-18 0 15,88 0 1,-106 0-16,18 18 16,-53-18-16,-36 0 0,1 0 15</inkml:trace>
  <inkml:trace contextRef="#ctx0" brushRef="#br0" timeOffset="46035.1841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89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38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87">28681 3739 0,'0'0'16,"17"-17"-16,1-1 0,53 1 15,-54-1-15,36 0 16,-17 1-16,-19 17 16,1 0-16,-1 0 15,-34 0 1</inkml:trace>
  <inkml:trace contextRef="#ctx0" brushRef="#br0" timeOffset="57146.1609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08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79">28928 4516 0,'17'17'15,"-17"18"-15,18 54 16,-18-36-16,0-18 16,0 18-16,0-18 0,18 18 15,-18-18 1,0-17-16,0 0 16,17-18-16</inkml:trace>
  <inkml:trace contextRef="#ctx0" brushRef="#br0" timeOffset="58410.2243">29122 4674 0,'-35'0'16,"17"0"-16,-17 0 16,-1 0-1,19 18-15,-1 0 16,18-1-16,18 19 15,-1-19-15,19-17 16,-19 18-16,19-1 0,16 1 16,-34-18-1,17 18-15</inkml:trace>
  <inkml:trace contextRef="#ctx0" brushRef="#br0" timeOffset="58719.8984">29316 4604 0,'0'0'0,"17"17"16,1 19 0,-18-19-16,18 36 15,-1 0 1,-17-18-16,18-17 0,-18 17 16,18-17-16,-18 0 0,0-1 15,17-17 1,-17-17-1</inkml:trace>
  <inkml:trace contextRef="#ctx0" brushRef="#br0" timeOffset="58956.1831">29545 4692 0,'-17'0'16,"-1"0"-16,0 35 15,-17-17 1,17 0-16,18-1 16,0 1-16,18-1 15,0 1-15,35 0 16,-36-1-16,36-17 16,-35 0-16,17 0 15</inkml:trace>
  <inkml:trace contextRef="#ctx0" brushRef="#br0" timeOffset="59187.8269">29792 4374 0,'18'0'16,"-18"18"-16,17 0 15,1 17 1,-18 0-16,18-17 0,-1 35 16,-17-18-16</inkml:trace>
  <inkml:trace contextRef="#ctx0" brushRef="#br0" timeOffset="62417.6557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77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54">29669 5292 0,'0'17'31,"17"36"-15,1-17-16,17 34 15,-17-35-15,17 1 0,36 34 16,-36-35-16,53 1 16,-35-19-16,-18 1 15,1-18-15,-1 0 16,0 0-16,-17-18 16,-18 1-1,-18-1-15</inkml:trace>
  <inkml:trace contextRef="#ctx0" brushRef="#br0" timeOffset="64664.6053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21">28222 6209 0,'0'-18'0,"0"36"15,36 35 1,-19 0 0,1 0-16,-1 0 0,-17 17 15,18-17-15,0 18 16,-18-18-16,17-18 0,-17 35 15,0-34-15,18-1 16,0-53 0,-18 1-1</inkml:trace>
  <inkml:trace contextRef="#ctx0" brushRef="#br0" timeOffset="68514.6975">28610 6438 0,'-17'0'0,"-1"0"16,-35 0-16,35 18 15,-17-1-15,35 1 16,-17 35 0,17-35-16,17 17 15,1-17-15,17 17 16,-17-17-16,35-1 15,-36-17-15,19 0 16,-19 18-16,-17-1 16</inkml:trace>
  <inkml:trace contextRef="#ctx0" brushRef="#br0" timeOffset="69157.4473">29122 6421 0,'17'0'0,"1"0"16,0 0-1,17-18-15,0 18 16,1 0-16,-19 0 16,1 0-16,-1 0 15,-34 0-15</inkml:trace>
  <inkml:trace contextRef="#ctx0" brushRef="#br0" timeOffset="69274.4287">29210 6562 0,'53'0'16,"-18"0"-16,18-18 15</inkml:trace>
  <inkml:trace contextRef="#ctx0" brushRef="#br0" timeOffset="69609.7697">29633 6156 0,'0'35'16,"18"-17"-16,0 35 15,-1-18-15,1 36 16,0-36-16,-18 0 0,35 18 16,-35-18-1,17 18-15,-17-35 16,18 0-16,-18-1 15</inkml:trace>
  <inkml:trace contextRef="#ctx0" brushRef="#br0" timeOffset="70186.4874">30215 6526 0,'-17'18'0,"17"0"16,-18 17-1,18-17-15,-17-1 0,17 1 16,-18 0-16,18-1 16,-18-17-16</inkml:trace>
  <inkml:trace contextRef="#ctx0" brushRef="#br0" timeOffset="70370.9354">30392 6562 0,'17'0'16,"1"0"-1,0-18 1</inkml:trace>
  <inkml:trace contextRef="#ctx0" brushRef="#br0" timeOffset="70515.5074">30603 6544 0,'18'0'16,"0"0"-16,-1-18 16,1 18-16</inkml:trace>
  <inkml:trace contextRef="#ctx0" brushRef="#br0" timeOffset="70642.9636">30798 6509 0,'0'0'0</inkml:trace>
  <inkml:trace contextRef="#ctx0" brushRef="#br0" timeOffset="70792.9628">31027 6473 0</inkml:trace>
  <inkml:trace contextRef="#ctx0" brushRef="#br0" timeOffset="71177.2236">31203 6438 0,'18'18'16,"-18"-1"0,0 36-16,0-35 15,-35 35 1,17-18-16,-17-17 0,-36 35 16</inkml:trace>
  <inkml:trace contextRef="#ctx0" brushRef="#br0" timeOffset="71799.8024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42">32385 6438 0,'0'-17'16,"0"-1"-16,-35 0 16,17 18-1,0 0-15,1 0 0,-1 0 16,1 18-16,-1 17 15,18-17-15,0 35 16,0-18-16,35 0 16,0-17-16,36 0 15,-53-18-15,17 0 16,0-18-16,-17 0 16,-1-17-1</inkml:trace>
  <inkml:trace contextRef="#ctx0" brushRef="#br0" timeOffset="73023.5898">32173 5539 0,'0'-18'31,"18"18"-31,0 0 16,-1 0-16,1 0 0,35-18 15,-36 18-15,19 0 16,-19 0-16,1 0 16</inkml:trace>
  <inkml:trace contextRef="#ctx0" brushRef="#br0" timeOffset="73225.0364">32244 5503 0,'18'36'16,"-18"-1"-16,17 18 15,-17-18-15,18 36 16,-18-54-16,35 36 16,-35-35-16,18 17 15,-1-35-15,1 0 16,0 0-16,-1 0 15</inkml:trace>
  <inkml:trace contextRef="#ctx0" brushRef="#br0" timeOffset="73585.0215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.0154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24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47">3528 6438 0,'17'0'31,"19"0"-31,17 0 15,-18 0-15,-17 0 16,34 0 0,-34 0-16,0 0 0,-1 0 15,-17 18 1</inkml:trace>
  <inkml:trace contextRef="#ctx0" brushRef="#br0" timeOffset="82417.7401">3598 6456 0,'0'35'0,"0"0"16,0 1-16,0 34 16,0-17-16,0 35 15,0-52-15,18 34 16,0-35-16,-1 18 15,1-35-15,17 0 16,-17-1-16,17-17 16,-17 0-1,-1 0-15,1 0 0,0 0 16,-18-17-16</inkml:trace>
  <inkml:trace contextRef="#ctx0" brushRef="#br0" timeOffset="82788.8024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72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07">3722 7832 0,'0'-18'31,"-18"18"1,18 18-17,18-1-15,-18 19 0,17 17 16,-17-18 0,18 35-16,-18-34 15,18-1-15,-18 35 16,17-52-16,-17 35 15,18-53-15,-18 35 16,0-52 31</inkml:trace>
  <inkml:trace contextRef="#ctx0" brushRef="#br0" timeOffset="86297.2793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27">4180 7885 0,'-17'-18'15,"17"36"17,17 17-17,-17-17-15,18 52 16,-18-35 0,18 36-16,-18-53 15,0 34-15,17-16 16,-17-19-16,18 1 15,-18 0 1</inkml:trace>
  <inkml:trace contextRef="#ctx0" brushRef="#br0" timeOffset="87465.6066">4392 7990 0,'-18'0'16,"1"0"-16,-18 18 16,17-18-16,0 0 15,1 18-15,-1-18 16,0 0-16,18 17 15,18 1 1,0 0 0,-18-1-16,17 1 15,19 17-15,-19-17 16,36 17-16,-35-17 16,-1-18-16,1 17 15</inkml:trace>
  <inkml:trace contextRef="#ctx0" brushRef="#br0" timeOffset="87905.4187">4604 7796 0,'0'0'0,"-18"0"16,18 18-1,0 0-15,0 17 16,18 0 0,-18 18-16,0-35 15,0 35-15</inkml:trace>
  <inkml:trace contextRef="#ctx0" brushRef="#br0" timeOffset="89728.9101">6650 7285 0,'18'18'0,"17"-18"16,0 0 0,-17-18-16,35 18 0,-18-18 15,0 18-15,-17-17 0,17 17 16,-17 0-16,-1 17 15</inkml:trace>
  <inkml:trace contextRef="#ctx0" brushRef="#br0" timeOffset="89868.1688">6756 7479 0,'17'18'0,"-34"-36"0,70 36 16,-18-18-1,-17 0-15,-1-18 16,1 18-16,-1 18 0</inkml:trace>
  <inkml:trace contextRef="#ctx0" brushRef="#br0" timeOffset="91687.329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76">8749 8343 0,'0'18'16,"0"-1"-16,0 36 16,0-17-16,0-1 0,0-17 15,0 17-15,18-17 0,-18 17 16,17-35 0</inkml:trace>
  <inkml:trace contextRef="#ctx0" brushRef="#br0" timeOffset="92214.8609">8608 8132 0,'17'-18'0,"1"0"15,17 18 1</inkml:trace>
  <inkml:trace contextRef="#ctx0" brushRef="#br0" timeOffset="94011.3082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09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01">10019 8149 0,'0'0'0,"35"-35"15,-17 35-15,-1 0 16,1 0 0,-18 18-16</inkml:trace>
  <inkml:trace contextRef="#ctx0" brushRef="#br0" timeOffset="96226.9852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98">12365 6279 0,'0'0'0,"18"0"16,-1 0 0,36-17-1,-18 17-15,36-18 16,-36 18-16,18-17 15,-35 17-15,-1 0 16,-34 0 0,-1 17-1</inkml:trace>
  <inkml:trace contextRef="#ctx0" brushRef="#br0" timeOffset="96898.8447">12435 6262 0,'0'17'16,"0"19"-1,0 17-15,0 0 16,0-1-16,0 1 16,0 0-16,18 36 0,0-54 15,17 18 1,-17-53-16,-1 17 0,19-17 15,16 0-15,-34 0 16,17 0-16,-17-17 0,0 17 16,-18-18-1</inkml:trace>
  <inkml:trace contextRef="#ctx0" brushRef="#br0" timeOffset="97292.1144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036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37">12771 7602 0,'0'18'15,"0"0"-15,0 17 0,0-17 16,17 34-16,-17-34 16,0 0-16,0 17 15,0-53 1</inkml:trace>
  <inkml:trace contextRef="#ctx0" brushRef="#br0" timeOffset="99183.279">12735 7355 0,'18'0'16,"-18"18"0</inkml:trace>
  <inkml:trace contextRef="#ctx0" brushRef="#br0" timeOffset="99555.3544">13000 7691 0,'18'17'15,"-1"1"1,1 35 0,-18-36-16,17 19 0,-17-1 15,18 36-15,-18-19 0,0 1 16,0-17-1,-18 17-15,18-36 16,-17 1-16,-1-1 16,1-17-16,-1-35 15,0 18 1,1-1-16,17-17 0,-18-1 16,0-17-16</inkml:trace>
  <inkml:trace contextRef="#ctx0" brushRef="#br0" timeOffset="99689.4301">13018 7514 0,'17'0'16,"1"0"0</inkml:trace>
  <inkml:trace contextRef="#ctx0" brushRef="#br0" timeOffset="100100.6723">13282 7497 0,'0'-18'15,"0"36"-15,18-36 16,-18 36-1,0 17 1,17 0-16,-17 0 16,18 54-1,0-19-15,-1-52 16,-17 17-16,18 0 16,-18 1-1,18-36-15,-18-18 31</inkml:trace>
  <inkml:trace contextRef="#ctx0" brushRef="#br0" timeOffset="100418.2764">13529 7602 0,'-18'18'0,"1"0"16,-19-1-16,19-17 15,-18 18 1,17-18-16,18 18 16,0-1-1,18 1 1,-1-18-16,1 17 0,35 1 15,-36 0 1,1-18-16,17 17 0,-17-17 16,0 18-16,-1-18 15,-17 18-15</inkml:trace>
  <inkml:trace contextRef="#ctx0" brushRef="#br0" timeOffset="101623.8229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34">15381 6174 0,'18'0'16,"35"0"-1,17 0 1,-34 0-16,16 0 0,1 0 15,-17 0-15,-19 0 16,-34 0 0,-1 17-1</inkml:trace>
  <inkml:trace contextRef="#ctx0" brushRef="#br0" timeOffset="102215.3489">15452 6209 0,'0'0'0,"0"35"0,17-17 16,-17 35-16,18 0 16,-18 35-1,0-35-15,0-18 0,18 18 16,-1 0-16,-17-35 16,36 17-16,-19-18 15,-17 1-15,18-18 0,-1 0 16,1 0-16</inkml:trace>
  <inkml:trace contextRef="#ctx0" brushRef="#br0" timeOffset="102580.9021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52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07">15716 7532 0,'0'17'16,"0"36"0,0-35-16,18 53 15,-18-36-15,18 18 16,-18-36-16,0 1 15,17-18-15,-17 18 0,0-36 16</inkml:trace>
  <inkml:trace contextRef="#ctx0" brushRef="#br0" timeOffset="103637.7113">15699 7303 0,'0'0'0,"0"-18"16,17 36 0,1-18-16</inkml:trace>
  <inkml:trace contextRef="#ctx0" brushRef="#br0" timeOffset="104351.4247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16">16051 7391 0,'0'-18'15,"18"18"1,0 0 0</inkml:trace>
  <inkml:trace contextRef="#ctx0" brushRef="#br0" timeOffset="105111.1046">16351 7479 0,'18'0'0,"-18"35"32,18 0-32,-18 1 0,17 34 15,-17-34-15,18 34 16,-18-52 0,17 35-16,1-36 15,-18 19-15,18-19 16,-18-34 15</inkml:trace>
  <inkml:trace contextRef="#ctx0" brushRef="#br0" timeOffset="105444.5954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49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94">8908 8220 0,'0'-18'31,"17"18"32,1 0-47,17 0-16,-17 0 15,17 0-15,-17 0 16,-1-18-1</inkml:trace>
  <inkml:trace contextRef="#ctx0" brushRef="#br0" timeOffset="116989.1011">8978 8308 0,'18'0'15,"-36"0"-15,53 18 16,-17-18-16,0 0 15,-18 17-15,17-17 16</inkml:trace>
  <inkml:trace contextRef="#ctx0" brushRef="#br0" timeOffset="117389.6452">9278 8132 0,'0'17'16,"18"18"-1,-1-17-15,-17 53 16,18-36-1,-18 35-15,18-34 16,-18 17-16,17-36 16,-17 1-16</inkml:trace>
  <inkml:trace contextRef="#ctx0" brushRef="#br0" timeOffset="119030.8211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078">8467 6085 0,'0'0'15,"17"36"-15,-17-1 16,0-17-16,0 52 16,18-52-16,0 35 15,-18-36-15,17 1 0,1 0 16,0-18 0,-18-18-16</inkml:trace>
  <inkml:trace contextRef="#ctx0" brushRef="#br0" timeOffset="119531.6584">8696 6085 0,'0'0'16,"18"53"-16,-18-17 0,17-1 15,-17 18 1,0-18-16,18 0 16,-18-17-16,0 0 0,0-1 15</inkml:trace>
  <inkml:trace contextRef="#ctx0" brushRef="#br0" timeOffset="119698.7639">8555 6191 0,'18'0'0,"-1"0"16,1 0-16,-1 18 16,1-18-1,0 0-15,-1 0 0</inkml:trace>
  <inkml:trace contextRef="#ctx0" brushRef="#br0" timeOffset="120060.2501">8308 5539 0,'0'0'15,"18"-18"1,-1 18-16,1 0 16,17-18-16,-17 18 15,-1 0-15,1-17 16,-18 34 0,-18-17-1</inkml:trace>
  <inkml:trace contextRef="#ctx0" brushRef="#br0" timeOffset="120265.8187">8326 5609 0,'17'71'16,"-34"-142"-16,34 159 0,1-52 15,-18 17 1,17-36-16,1 1 0,-18-1 15,18-17-15,-1 0 0,19 18 16,-19-18 0,1 0-16</inkml:trace>
  <inkml:trace contextRef="#ctx0" brushRef="#br0" timeOffset="120633.2274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09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096">10389 8290 0,'18'0'31,"17"-17"-15,-17 17-16,0 0 15,-1 0-15,1 0 16,-1 0-16</inkml:trace>
  <inkml:trace contextRef="#ctx0" brushRef="#br0" timeOffset="121939.6427">10389 8414 0,'0'0'15,"36"0"-15,-19 0 0,19-18 16,-19 18-16,18 0 16,-17 0-16,0 0 15</inkml:trace>
  <inkml:trace contextRef="#ctx0" brushRef="#br0" timeOffset="122168.1576">10777 8202 0,'0'18'0,"0"-1"15,18 36 1,-18 0-16,18-18 16,-18 1-16,35 34 15,-35-34-15,18 17 16,-18-36-16</inkml:trace>
  <inkml:trace contextRef="#ctx0" brushRef="#br0" timeOffset="123040.4937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56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56">10178 5450 0,'0'0'16,"17"0"-16,19-17 15,-19 17-15,18-18 16,1 1-16,-19 17 15,1 0 1</inkml:trace>
  <inkml:trace contextRef="#ctx0" brushRef="#br0" timeOffset="124081.2296">10213 5415 0,'-18'53'16,"36"-106"-16,-36 124 0,18-36 0,0 53 16,18-53-16,-18 1 15,18-19-15,-1 19 0,1-1 16,-1-35-16,1 18 16,0-18-16,-1 0 0,-17 17 15,36-34 1</inkml:trace>
  <inkml:trace contextRef="#ctx0" brushRef="#br0" timeOffset="124447.605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6">13635 8343 0,'0'-17'0,"-18"17"16,18 17 0,0 1-1,0-1-15,18 54 16,-18-36-16,18 54 16,-18-54-16,0 71 15,17-36-15,1 18 16,-18-52-16,35 34 15,-17-52-15,-1 17 16,1-35-16,0 18 16,-18-36-1</inkml:trace>
  <inkml:trace contextRef="#ctx0" brushRef="#br0" timeOffset="128284.9798">13441 8449 0,'0'0'0,"-18"0"16,36 0 0,-1-18-16,1 1 15,17-19 1,18 1-16,-35 0 16,0 17-16,-1-35 15,1 53-15,-18-17 16,18 17-1,-1 35 1,-17-17-16,35 35 16,-17-36-16,0-17 15,35 18-15,-36-18 16</inkml:trace>
  <inkml:trace contextRef="#ctx0" brushRef="#br0" timeOffset="128935.4995">16704 8308 0,'0'0'0,"0"18"16,0 17-1,0-18-15,18 72 16,-18-36-16,0 0 15,0-18-15,17 18 0,1 35 16,-18-53-16,18 18 16,-1-35-16,1 17 15,-18-17 1,0-36 0,0 0-1</inkml:trace>
  <inkml:trace contextRef="#ctx0" brushRef="#br0" timeOffset="129257.7434">16598 8414 0,'0'0'16,"18"-18"-1,17 0 1,-17 1-16,17-18 16,-17 17-16,-1 0 0,19-17 15,-36 17-15,17 1 16,-17-1 0,0 36-1,36-1 1,-19 1-16,1 0 0,52 35 15,-34-36 1,-1 18 0</inkml:trace>
  <inkml:trace contextRef="#ctx0" brushRef="#br0" timeOffset="133517.6438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8026">3687 8661 0,'-18'17'16,"0"1"-1,36-36 16</inkml:trace>
  <inkml:trace contextRef="#ctx0" brushRef="#br0" timeOffset="153426.6698">3687 8661 0,'-36'17'15,"19"-17"-15,-1 0 32,36 0 30,35 18-46,-36 0-16,36-18 0,0 17 15,-18-17-15,36 0 0,52 18 16,-52-18 0,-1 0-16,1 0 0,-18-18 15,0 18-15,17 0 16,-52 0-16,0 0 16</inkml:trace>
  <inkml:trace contextRef="#ctx0" brushRef="#br0" timeOffset="170434.067">11871 8431 0,'18'0'31,"17"0"-31,-17 0 16,52 18-1,36-18-15,-53 0 0,70 0 16,-52 0-16,52 0 16,-70 0-1,35 0-15,-52 0 16,-19 0-16,1 0 16,0 0-16</inkml:trace>
  <inkml:trace contextRef="#ctx0" brushRef="#br0" timeOffset="171189.9402">15046 8343 0,'-18'0'0,"1"0"15,34 0 1,36 0-1,-17 0-15,69-17 16,-34 17-16,-1 0 16,125 0-16,-90 0 15,72 17-15,-89 1 16,-18-1-16,-17 1 0,0 0 16,0-1-16,-17 1 15</inkml:trace>
  <inkml:trace contextRef="#ctx0" brushRef="#br0" timeOffset="174704.7817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216948.2855">4815 6103 0,'0'0'0,"-17"0"0,-1 0 16,1 18-1,17-1 1,-18 54-16,0-18 15,18 35-15,0-17 16,0-19-16,18 1 0,-18 0 16,18 0-16,-1-17 0,36 34 15,-18-52-15,18 17 16,-35-17 0,35-18-16,-36-18 15,1 0-15</inkml:trace>
  <inkml:trace contextRef="#ctx0" brushRef="#br1" timeOffset="217348.067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217649.3514">5221 5962 0,'0'0'16,"18"0"-16,-1 0 0,36 18 15,-35-1-15,53 36 16,-36-18-16,18 89 16,-18-71-16,0 70 15,-35-52 1,0 35-16,0-53 15,-17-18-15,-1 0 16,0 0-16,-17 18 16,17-17-16,-34-1 15,34-35-15</inkml:trace>
  <inkml:trace contextRef="#ctx0" brushRef="#br1" timeOffset="218637.9775">13670 5980 0,'-17'0'15,"17"17"-15,-18 1 16,18 35 0,-18-18-16,18 71 15,0-53-15,0 0 0,18 53 16,0-1-1,-1-69-15,1-1 16,35 0-16,35-17 16</inkml:trace>
  <inkml:trace contextRef="#ctx0" brushRef="#br1" timeOffset="218960.0949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219200.1134">14146 5927 0,'0'0'0,"53"17"16,-17 1-16,-19 0 15,19 17-15,-1 0 16,0 18-16,0 0 16,-17 0-16,0 0 0,-1 53 15,-17-71-15,-35 53 16,17-53-16,-17 18 16,0-35-1,35 0-15,-18-18 16</inkml:trace>
  <inkml:trace contextRef="#ctx0" brushRef="#br1" timeOffset="219827.2418">16880 5927 0,'-17'-18'15,"-1"18"-15,1 0 16,-19 53-16,19-18 15,-19 1-15,19 16 0,-19 54 16,36-35-16,-17 35 16,17-53-16,17 35 15,1-35 1,35 0-16,-18-36 0,-17 1 16,17-18-16,0 0 15,-17 0-15,17-18 0</inkml:trace>
  <inkml:trace contextRef="#ctx0" brushRef="#br1" timeOffset="220177.3618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220572.3789">17463 5821 0,'0'17'16,"17"19"0,1-19-16,35 54 15,-36-36 1,1 18-16,17-18 0,1 71 15,-19-53-15,18 35 16,-35-35-16,0 0 16,-17 35-1,-1-52-15,-17 17 16,17-18-16,-17 18 16,17-36-16,-17 1 0,0 0 15</inkml:trace>
  <inkml:trace contextRef="#ctx0" brushRef="#br1" timeOffset="221262.6317">17339 6403 0,'-18'0'47,"1"18"-31,-1-18-16,0 0 15,-17 17-15,18-17 16,-1 18-16,-35-18 15,18 17 1,17-17-16,0 18 0,1-18 16,17 18-1</inkml:trace>
  <inkml:trace contextRef="#ctx0" brushRef="#br0" timeOffset="230950.6028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231233.4266">3881 9754 0,'35'0'16,"-18"-17"-16,36-1 0,-35 18 15,35-35 1,-35 35-16,-1 0 15</inkml:trace>
  <inkml:trace contextRef="#ctx0" brushRef="#br0" timeOffset="231423.1247">3951 9772 0,'0'0'16,"0"53"-16,0 0 0,0 53 15,18-71 1,-1 53-16,-17-53 16,36 18-16,-19-35 15,36 0-15,-17-18 16,-1 0-16</inkml:trace>
  <inkml:trace contextRef="#ctx0" brushRef="#br0" timeOffset="231762.7881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232023.7024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232557.0565">4075 10777 0,'0'0'0,"0"18"15,17-18 1,-17 18-16,0-1 15,18 19-15,-18 34 16,18-35-16,-1 36 16,-17-36-16,18 36 15,-18-54-15,17 19 16,1-36-16</inkml:trace>
  <inkml:trace contextRef="#ctx0" brushRef="#br0" timeOffset="232779.5814">4251 10901 0,'0'0'16,"-35"17"-16,-1 1 0,19 0 15,-1-1 1,18 1-16,18 0 15,-1-1-15,1-17 16,0 18-16,17 0 0,0-1 16,-17-17-16,35 18 15</inkml:trace>
  <inkml:trace contextRef="#ctx0" brushRef="#br0" timeOffset="232985.8823">4445 10866 0,'18'70'0,"-36"-140"0,36 175 16,-1-69-16,-17-1 0,18 0 15,-18 18-15,18-18 0,-18-17 16,17 17-1,1-17-15,-1-18 16</inkml:trace>
  <inkml:trace contextRef="#ctx0" brushRef="#br0" timeOffset="233220.5765">4621 10954 0,'0'0'15,"-35"17"-15,17 1 0,-17 0 16,18-1-16,17 19 16,0-19-16,17 19 15,18-19-15,-17 1 16,35-1 0,-35-17-16,17 18 15,-17-18-15,-1 0 16,1-18-16</inkml:trace>
  <inkml:trace contextRef="#ctx0" brushRef="#br0" timeOffset="233435.1669">4833 10724 0,'0'18'16,"0"0"-16,0 35 15,0-18 1,0 18-16,18-36 16,-18 19-16</inkml:trace>
  <inkml:trace contextRef="#ctx0" brushRef="#br0" timeOffset="233931.7589">7197 10336 0,'0'18'16,"0"-36"-16,17 36 15,19-18-15,-19 0 16,19 0-16,16 0 16,-34 18-16</inkml:trace>
  <inkml:trace contextRef="#ctx0" brushRef="#br0" timeOffset="234048.1568">7338 10548 0,'53'0'15,"-106"0"-15,141-18 0,-53 1 16,1-1-16,-1 1 16</inkml:trace>
  <inkml:trace contextRef="#ctx0" brushRef="#br0" timeOffset="234892.915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235388.4768">9102 11183 0,'-18'35'15,"18"-17"-15,-18 35 16,18-18-16,0-17 15,0-1-15,18 1 0,-18 0 16,18-18 0</inkml:trace>
  <inkml:trace contextRef="#ctx0" brushRef="#br0" timeOffset="235537.9213">8961 10989 0,'17'-18'31,"18"18"-15</inkml:trace>
  <inkml:trace contextRef="#ctx0" brushRef="#br0" timeOffset="236473.1044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236795.3283">10583 11254 0,'0'0'15,"18"35"-15,-18 0 16,18-17-16,-18 17 15,0 0-15,17 1 0,-17-19 0,0 19 16,0-19-16,0 1 16,-17-18-1,-1 0-15,0-18 0,-17-17 16,17 0 0</inkml:trace>
  <inkml:trace contextRef="#ctx0" brushRef="#br0" timeOffset="236917.7377">10442 10989 0,'36'-18'16,"-19"1"-16,18 17 15,-17 0 1,0-18-16</inkml:trace>
  <inkml:trace contextRef="#ctx0" brushRef="#br0" timeOffset="237913.5467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238095.4567">12682 10707 0,'0'0'16,"0"70"-16,18-52 0,0 35 16,-18-35-16,35 17 15,-17-35-15,-1 0 16,-17-18-16,0 1 15</inkml:trace>
  <inkml:trace contextRef="#ctx0" brushRef="#br0" timeOffset="238235.7842">12665 10495 0,'0'0'15,"0"-17"-15,17 17 31,1 17-31</inkml:trace>
  <inkml:trace contextRef="#ctx0" brushRef="#br0" timeOffset="238470.7414">12912 10918 0,'35'89'15,"-70"-178"-15,88 266 16,-53-142-16,0 0 16,0-17-16,0 0 0,0 17 15,-18-17-15,0-18 16,-17 0-16,17 0 16,1-18-16,-1 0 0,-17-52 15,35 35-15,-18-71 16,36 53-16</inkml:trace>
  <inkml:trace contextRef="#ctx0" brushRef="#br0" timeOffset="238602.6766">12912 10566 0,'0'17'16,"17"1"-1,1-18 1,0 18-1</inkml:trace>
  <inkml:trace contextRef="#ctx0" brushRef="#br0" timeOffset="238791.482">13053 10672 0,'0'0'16,"0"70"-16,0-35 0,0 1 15,17 17 1,-17-18-16,18 18 16,-18-36-16,18-17 0,-18 18 15,17-36-15</inkml:trace>
  <inkml:trace contextRef="#ctx0" brushRef="#br0" timeOffset="238946.2106">13229 10707 0,'0'0'16,"-35"35"-16,17 0 0,1 18 15,17-35-15,17 0 16,1-1-16,35-17 16,-36 0-16,19-17 15</inkml:trace>
  <inkml:trace contextRef="#ctx0" brushRef="#br0" timeOffset="239314.8025">12506 9490 0,'18'17'16,"-1"-17"-16,1 18 0,17 0 16,0-18-16,-17 0 15,0 0-15,17 17 16,-17-17-16</inkml:trace>
  <inkml:trace contextRef="#ctx0" brushRef="#br0" timeOffset="239463.9901">12612 9648 0,'0'89'15,"0"-178"-15,0 231 0,17-37 16,1-52-16,0-17 16,-1 17-16,19-18 15,-19-18-15,19 1 16,-19-36-16</inkml:trace>
  <inkml:trace contextRef="#ctx0" brushRef="#br0" timeOffset="239763.78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240031.582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240671.8539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241003.8356">15346 10724 0,'17'18'0,"-17"0"16,18-1-16,0 36 16,-18-17-16,17-1 0,1 35 15,-18-52-15,0 0 16,0-1-16,0 1 15,0 0-15,0-36 16,-18-17 0</inkml:trace>
  <inkml:trace contextRef="#ctx0" brushRef="#br0" timeOffset="241132.2778">15363 10513 0,'0'17'15,"36"1"1,-36 0 0,17-1-16</inkml:trace>
  <inkml:trace contextRef="#ctx0" brushRef="#br0" timeOffset="241438.5268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241750.401">15681 10619 0,'0'-18'31,"18"18"-16,-1 0-15</inkml:trace>
  <inkml:trace contextRef="#ctx0" brushRef="#br0" timeOffset="242034.4593">15857 10724 0,'0'0'0,"0"18"0,0 17 0,0 54 15,0-54-15,0 0 16,0 0-16,0 1 16,0-19-16,0 19 0,0-19 15,18-17-15,0 0 16</inkml:trace>
  <inkml:trace contextRef="#ctx0" brushRef="#br0" timeOffset="242212.8038">15963 10848 0,'-53'35'15,"36"-17"-15,17-1 0,0 19 16,17-36-16,1 17 16,17 1-16,-17-18 15,17 18-15,-17-18 0,17 0 16,-17 0-16</inkml:trace>
  <inkml:trace contextRef="#ctx0" brushRef="#br0" timeOffset="242646.1051">15258 9507 0,'17'18'15,"-17"0"-15,36-1 16,-1-17-16,18 18 15,-36-18-15,36 0 16,-35 0-16</inkml:trace>
  <inkml:trace contextRef="#ctx0" brushRef="#br0" timeOffset="242846.6947">15311 9596 0,'0'0'16,"0"70"-16,0-17 0,0-18 0,0 71 16,17-53-16,-17 18 15,18-36 1,-1-17-16,19 17 16,-19-18-16,19 1 15,-19-18-15,19-18 16,-19 18-16,1-17 15</inkml:trace>
  <inkml:trace contextRef="#ctx0" brushRef="#br0" timeOffset="243162.0841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243468.6932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244264.1072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245526.5059">9243 11165 0,'17'0'31,"1"-17"-16,0 17-15,-1 0 16,1 0 0,0 0-16,-18 17 15</inkml:trace>
  <inkml:trace contextRef="#ctx0" brushRef="#br0" timeOffset="245644.5785">9278 11307 0,'0'0'15,"18"0"-15,-1-18 0,19 0 16,-19 18-16,1-17 16,0-1-1</inkml:trace>
  <inkml:trace contextRef="#ctx0" brushRef="#br0" timeOffset="245799.0098">9613 11113 0,'0'0'0,"0"17"16,0 1-16,-17 17 0,17 0 15,0-17-15,17 17 0,1 1 16,-1 16-16,19-34 16</inkml:trace>
  <inkml:trace contextRef="#ctx0" brushRef="#br0" timeOffset="246116.1112">10813 11077 0,'17'0'47,"1"0"-31,0 0-1,-1 0-15</inkml:trace>
  <inkml:trace contextRef="#ctx0" brushRef="#br0" timeOffset="246210.8625">10795 11218 0,'0'-35'0,"0"70"0,18-17 16,-1 0-16,19-18 15,-1 0-15,0 0 16</inkml:trace>
  <inkml:trace contextRef="#ctx0" brushRef="#br0" timeOffset="246371.8143">11113 11130 0,'0'0'16,"0"35"-16,0-17 0,0 0 0,17-1 15,-17 19-15,0-19 0,18 1 16</inkml:trace>
  <inkml:trace contextRef="#ctx0" brushRef="#br0" timeOffset="247350.0913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247534.27">8978 9313 0,'0'0'0,"0"18"0,0 17 16,0 1-16,0-1 15,18-18-15,-18 19 0,17 17 16,1-36 0,0-17-16,17-17 15</inkml:trace>
  <inkml:trace contextRef="#ctx0" brushRef="#br0" timeOffset="247672.3393">9155 9349 0,'0'0'16,"0"53"-16,0-18 0,0 0 0,0-17 15,0-1-15,0 19 0,0-19 16,0 1-16</inkml:trace>
  <inkml:trace contextRef="#ctx0" brushRef="#br0" timeOffset="247817.2764">9049 9437 0,'0'0'15,"17"0"-15,1-18 0,17 1 16,-17 17-16,17 0 16,-35-18-16</inkml:trace>
  <inkml:trace contextRef="#ctx0" brushRef="#br0" timeOffset="248056.2407">8872 8837 0,'0'0'0,"36"0"16,-19-18-16,1 18 15,0-17-15,-1 17 16,-34 0 0,17 17-16</inkml:trace>
  <inkml:trace contextRef="#ctx0" brushRef="#br0" timeOffset="248162.8851">8908 8925 0,'0'0'0,"0"18"0,0 17 0,17 18 16,-17-35-16,18-1 15,0 1-15,-1 17 16</inkml:trace>
  <inkml:trace contextRef="#ctx0" brushRef="#br0" timeOffset="248556.3092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248897.2179">9243 8749 0,'17'0'15,"1"0"1,0 0-16,-1 18 16,1-18-16,-18 35 15,18-18-15,-18 19 0,17 34 16,-17-34-16,0 16 16,0-34-16,0 0 15,-17-18 1,17 17-1,-18-17-15,0-17 16,1-1-16,-1 0 16</inkml:trace>
  <inkml:trace contextRef="#ctx0" brushRef="#br0" timeOffset="249563.8091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249903.8128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250129.878">10548 8872 0,'18'0'16,"-1"0"-1,1 0 1,17 0-16,-17 0 15,0 0-15,-18-17 16</inkml:trace>
  <inkml:trace contextRef="#ctx0" brushRef="#br0" timeOffset="250269.8239">10583 8943 0,'18'53'0,"-36"-106"0,36 123 16,-18-17-1,0-17-15,18-19 0,-18 1 16,17-18-16,1 18 0,0-18 16,-1 0-16,1-18 15</inkml:trace>
  <inkml:trace contextRef="#ctx0" brushRef="#br0" timeOffset="250598.1991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250888.4735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255893.3051">4974 9490 0,'-17'17'16,"-19"36"0,36-17-16,-17-1 0,-1 71 15,18-53 1,0 0-16,0 52 15,18-52-15,17 18 16,0-36-16,0 0 16,18-17-16,-17 0 15</inkml:trace>
  <inkml:trace contextRef="#ctx0" brushRef="#br1" timeOffset="256321.618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256581.7906">5503 9419 0,'0'0'0,"36"18"0,-1-1 16,18 54-16,-18-18 16,-17-18-16,17 36 0,-17-18 15,-1 0-15,1 0 0,-18-1 16,18 19-16,-36-18 16,0-18-16,18 0 15,-35-17-15,0 35 16</inkml:trace>
  <inkml:trace contextRef="#ctx0" brushRef="#br1" timeOffset="257977.7173">13670 9490 0,'0'-18'15,"0"0"1,-17 18-16,17-17 0,-18 17 15,0 0-15,-17 0 16,35 17-16,-35 36 16,17-17-16,18 52 15,-18-35-15,18 35 16,18-53-16,17 36 16,-17-36-16,17 0 15,-17-17 1,35-18-16,-36 0 15,1 0-15</inkml:trace>
  <inkml:trace contextRef="#ctx0" brushRef="#br1" timeOffset="258433.9569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258683.3949">14076 9384 0,'0'0'16,"35"35"-16,-17 0 0,35 36 15,-36-36-15,36 53 16,-35-52-16,0 52 16,-18-35-16,0 35 15,-18-53-15,0 18 16,1-35-16,-1 0 16</inkml:trace>
  <inkml:trace contextRef="#ctx0" brushRef="#br1" timeOffset="259323.1519">16387 9490 0,'0'0'16,"-18"0"-16,0 35 15,18 18-15,-17-18 16,-1 36-16,0 52 16,18-70-16,0 53 15,18-71-15,17 36 16,1-36-16,-19-17 16,18-18-16,1 17 0,34-34 15</inkml:trace>
  <inkml:trace contextRef="#ctx0" brushRef="#br1" timeOffset="259797.7037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260069.2931">17110 9366 0,'0'0'0,"17"18"15,36 52-15,-35-34 16,35 52 0,-18-35-16,0 53 15,-17-53-15,0 52 16,-36-52-16,-17 53 16,17-71-16,-35 36 15</inkml:trace>
  <inkml:trace contextRef="#ctx0" brushRef="#br0" timeOffset="268076.4238">1147 7479 0,'-18'0'15,"0"0"1,1 0-16,-1 0 0,36 0 31,-1 18-15,1-1-16,52 1 15,-34-18-15,52 0 16,-53 0-16,53 0 16,-52 0-16,34 0 15,-52 17-15,35-17 16,-36 0 0,36 0-16,-35-17 15,0-1-15</inkml:trace>
  <inkml:trace contextRef="#ctx0" brushRef="#br0" timeOffset="268438.9545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270173.2342">1429 10389 0,'0'0'0,"0"18"16,17 0 0,1-18-16,17 17 0,54-17 15,-1 0 1,-35 0-16,0-17 15,105-1 1,-105 18-16,0 0 16,-35 18-1,-1-18 1,-17-18 0</inkml:trace>
  <inkml:trace contextRef="#ctx0" brushRef="#br0" timeOffset="270501.7871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279471.4637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279788.7389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280196.023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280589.3383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281134.5475">21149 7849 0,'0'0'16,"0"18"-16,0 0 0,0 17 15,18-17-15,-1-1 16,19 1-16,-19-18 16,1-18-16</inkml:trace>
  <inkml:trace contextRef="#ctx0" brushRef="#br0" timeOffset="281251.7371">21325 7743 0,'0'18'16,"18"17"-1,0-17-15,35 35 16,-36-35-16,19-1 16</inkml:trace>
  <inkml:trace contextRef="#ctx0" brushRef="#br0" timeOffset="282180.7287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282547.7175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282815.069">26405 8749 0,'18'0'16,"35"-18"-16,18 1 16,-1-1-1,-17 0-15,0 1 16,-35 17-16</inkml:trace>
  <inkml:trace contextRef="#ctx0" brushRef="#br0" timeOffset="283030.0258">26564 8431 0,'-17'89'15,"34"-178"-15,-34 248 0,34-35 16,-17-71-16,35 52 15,1-69-15,-19-1 16,19 0-16,-19-17 0,19 17 16,-19-17-16</inkml:trace>
  <inkml:trace contextRef="#ctx0" brushRef="#br0" timeOffset="283254.067">26846 9031 0,'0'0'16,"0"-18"-16,-17 1 0,17-18 15,0 17 1,0-17-16,0 17 16,17-17-1,-17 17-15,18 0 0,0 1 16,-1-1-16,1 18 0,17-17 15,-17 17-15,0 17 16,-1 1 0</inkml:trace>
  <inkml:trace contextRef="#ctx0" brushRef="#br0" timeOffset="283419.3133">27146 8872 0,'18'18'16,"-18"0"-16,18-1 16,-18 1-16,0 0 0,17-1 15,1 1 1</inkml:trace>
  <inkml:trace contextRef="#ctx0" brushRef="#br0" timeOffset="283575.8924">27111 8573 0,'0'0'16,"18"0"-16,-1 35 16,1-18-1,-18 1 1</inkml:trace>
  <inkml:trace contextRef="#ctx0" brushRef="#br0" timeOffset="283753.8503">27393 8872 0,'53'18'15,"-106"-36"-15,124 54 0,-18-36 16,-36 0-16,19 0 15,-19 0-15,1 0 16,-18-18-16</inkml:trace>
  <inkml:trace contextRef="#ctx0" brushRef="#br0" timeOffset="283918.7814">27570 8819 0,'0'0'0,"-36"18"0,1 35 16,17-35-16,-17 35 16,35-18-16,-18 18 15,1-36 1,17 1-16</inkml:trace>
  <inkml:trace contextRef="#ctx0" brushRef="#br0" timeOffset="284198.9655">27958 8079 0,'0'0'15,"17"53"-15,-17-36 0,0 1 16,0-1-16,0 19 16,0-19-16,-17 1 15</inkml:trace>
  <inkml:trace contextRef="#ctx0" brushRef="#br0" timeOffset="284327.498">28134 8096 0,'0'0'16,"18"36"-16,-18-1 16,-18-18-16,0 54 15,1-36-15,17 1 0</inkml:trace>
  <inkml:trace contextRef="#ctx0" brushRef="#br0" timeOffset="290582.40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297812.645">4586 13529 0,'0'0'0,"0"18"32,35-18-17,1 17-15,17-17 16,70 18-16,36-18 15,-71 0-15,88 0 16,-87 0 0,87-18-16,-105 1 15,34-1-15,-69 0 16,-19 18-16,-34 0 16,-36 18-16</inkml:trace>
  <inkml:trace contextRef="#ctx0" brushRef="#br0" timeOffset="298148.0062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299141.0364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299341.9724">6156 14746 0,'18'0'0,"35"0"15,-18 0-15,53 0 16,-53-18-16,36 18 16,-36 0-1,0 0-15,-17 0 16,-36 0-16</inkml:trace>
  <inkml:trace contextRef="#ctx0" brushRef="#br0" timeOffset="299520.0691">6332 14482 0,'0'52'15,"0"-104"-15,0 140 16,0-35-16,0 35 15,0-18-15,18-17 0,-18 0 16,18 0-16,-1 18 16,1-54-16,0 19 0,-1-36 15</inkml:trace>
  <inkml:trace contextRef="#ctx0" brushRef="#br0" timeOffset="299914.7555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300150.0961">6897 14570 0,'0'0'16,"0"17"-16,17 36 15,1-17-15,-18 16 16,18 1-16,-18 0 0,17 18 15,1 35-15,-18-53 16,0-18-16,18 0 0,-1 0 16,1-35-1</inkml:trace>
  <inkml:trace contextRef="#ctx0" brushRef="#br0" timeOffset="300471.1482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301044.5616">6174 13106 0,'-36'17'15,"72"-34"-15,-89 34 0,53 1 0,17-18 16,1 0-1,35-18 1,-35 1-16,17 17 0,0 0 16,-17 0-1,-36 0 1,18 17 0</inkml:trace>
  <inkml:trace contextRef="#ctx0" brushRef="#br0" timeOffset="301316.6147">6191 13176 0,'0'0'15,"-17"53"-15,17-35 0,-18 35 16,0 17-16,18-17 16,0 18-1,0-36-15,18 0 0,17 1 16,-17-36-16,17 17 15,-17 1-15,-1-18 16,1 0-16,17 0 0,1 18 16,-19-18-1,1 17-15,0 1 16,-36-18 15</inkml:trace>
  <inkml:trace contextRef="#ctx0" brushRef="#br0" timeOffset="301722.6184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302072.1768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303936.4091">8149 13653 0,'0'0'0,"0"-36"0,-17 19 16,-1 17-16,18 17 15,-35 71 1,17-17-16,0 88 15,1-53-15,17 70 16,0-88-16,17 71 16,19-89-16,17 36 15,-18-70-15,0-1 16,18-18-16,-18 1 0,18 0 16,-35-18-16</inkml:trace>
  <inkml:trace contextRef="#ctx0" brushRef="#br0" timeOffset="305392.4305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305605.0598">9507 14658 0,'0'0'15,"18"18"-15,-18-1 16,-18 18 0,-17 1-1,0-19-15,0 19 0,-36 34 16,36-52-16,-36 35 15,36-53-15</inkml:trace>
  <inkml:trace contextRef="#ctx0" brushRef="#br0" timeOffset="306305.0066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306678.487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307467.6635">12047 14005 0,'-17'0'0,"34"0"31,1 18-15,0-18-16,35 18 15,-18-18-15,18 0 16,-18 0-16,0 0 16,1 0-16,-1 17 15,-17 1-15</inkml:trace>
  <inkml:trace contextRef="#ctx0" brushRef="#br0" timeOffset="307651.0013">12047 14164 0,'0'0'16,"0"18"-16,18-18 0,35 17 15,-18-17-15,53 0 16,-52 0-16,17 18 16,-18-18-16,-35 35 15</inkml:trace>
  <inkml:trace contextRef="#ctx0" brushRef="#br0" timeOffset="324306.7398">15716 13353 0,'0'17'31,"18"54"-31,0-36 16,-1 106-1,-17-53-15,18 1 0,-18 140 16,0 18-1,0-141-15,0 123 16,0-141-16,17-17 16,1 35-16,0-71 15,-18 18-15,17-53 16,-17-18 0</inkml:trace>
  <inkml:trace contextRef="#ctx0" brushRef="#br0" timeOffset="324650.4622">16034 13423 0,'17'71'0,"1"-18"0,-18 17 15,18 1-15,-18 17 16,17 0-16,1 18 0,-18 123 16,0-123-16,18 106 15,-18-106-15,0 52 16,0-105-1,0 0-15,17-17 0,-17-1 16,18-18-16,-18 1 16,18-18-16,-18-18 15</inkml:trace>
  <inkml:trace contextRef="#ctx0" brushRef="#br0" timeOffset="326230.9613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326614.0716">17515 13353 0,'0'-18'0,"18"18"16,17 18 0,1-18-16,-1 0 15,-17 0 1,17 0-16,-35 17 15,-18-17 1</inkml:trace>
  <inkml:trace contextRef="#ctx0" brushRef="#br0" timeOffset="326770.8268">17551 13423 0,'35'106'0,"-70"-212"0,88 265 16,-53-106-16,17 0 0,-17 0 15,18 17 1,-18-52-16,18 17 16,-1-17-16,1-18 15</inkml:trace>
  <inkml:trace contextRef="#ctx0" brushRef="#br0" timeOffset="327103.0721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327426.9583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328219.7697">18785 13300 0,'0'-18'0,"-17"18"16,17 18-16,-18-1 0,18 1 16,0 17-16,0 18 15,0 71-15,0-71 16,18 52-16,-1-69 16,1-1-16,0 0 0,-1 1 15,36-19-15,-35-17 16,17-17-1</inkml:trace>
  <inkml:trace contextRef="#ctx0" brushRef="#br0" timeOffset="328543.7118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328777.5109">19332 13176 0,'18'-17'0,"-36"34"0,71-34 16,0 52-16,-18 0 15,54 71 1,-72-53-16,18 0 0,-35 17 15,18 36-15,-18-53 16,-35 18-16,17-36 16,1 0-16,-36 1 15,35-19-15</inkml:trace>
  <inkml:trace contextRef="#ctx0" brushRef="#br0" timeOffset="329256.3385">20003 14129 0,'0'0'15,"17"0"-15,1 0 0,70-18 16,-35 18-16,35 0 15,-35 0-15,-18 0 16,18 0 0,-35 0-16</inkml:trace>
  <inkml:trace contextRef="#ctx0" brushRef="#br0" timeOffset="329884.1534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330329.1305">21731 13229 0,'0'0'16,"35"0"-1,1 0 1,-1 0-16,0 0 0,18 18 16,-18-18-16,-17 17 15</inkml:trace>
  <inkml:trace contextRef="#ctx0" brushRef="#br0" timeOffset="330462.6996">21784 13300 0,'0'0'15,"0"88"-15,0-35 0,35 35 16,-17-35-16,0 0 16,17 17-1,-17-52-15,34 17 16,-34-35-16</inkml:trace>
  <inkml:trace contextRef="#ctx0" brushRef="#br0" timeOffset="330774.1342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331069.2126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331837.1119">22983 13247 0,'0'0'16,"18"-18"-16,-36 36 15,18 52 1,-17-17 0,17 53-16,0-53 15,0-18-15,0 18 0,0-17 16,35 34-16,0-52 16,-17-1-16,0-17 0,17 0 15,0 0 1,1-17-16</inkml:trace>
  <inkml:trace contextRef="#ctx0" brushRef="#br0" timeOffset="332197.4121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332564.5726">23689 13282 0,'0'-18'0,"0"36"15,35 17 1,1-17-16,17 70 15,-36-53-15,18 54 16,-17-36-16,0 17 16,-18-35-16,-18 18 15,0-35-15,-17 0 16,0-1-16,0 1 16,17-18-16</inkml:trace>
  <inkml:trace contextRef="#ctx0" brushRef="#br0" timeOffset="333076.8096">24359 13247 0,'0'-35'15,"0"70"-15,0-35 16,18 106-1,-18-18-15,18 141 16,-18-105-16,0 140 16,0-140-16,0 70 15,17-106-15,1-18 16,-18-17-16,18 0 0,17 0 16,-35-35-1,17-36-15</inkml:trace>
  <inkml:trace contextRef="#ctx0" brushRef="#br0" timeOffset="333348.943">24694 13406 0,'18'52'16,"-18"1"-16,18 36 16,-1-1-16,-17 18 0,18 123 15,-18-123-15,0 105 16,0-105-16,0-18 16,0-17-16,18-18 15,-18 35-15,0-70 16,0-54-1</inkml:trace>
  <inkml:trace contextRef="#ctx0" brushRef="#br0" timeOffset="333710.2516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334610.6049">25100 14570 0,'18'17'16,"-18"1"-16,0 17 0,35 53 15,-17-52-15,-1 17 16,1 17-16,0-34 0,-18-1 16,17 0-16,-17-17 15,0 17-15,18-17 0,-18-1 16,-18-34-1</inkml:trace>
  <inkml:trace contextRef="#ctx0" brushRef="#br0" timeOffset="334885.0604">25135 14605 0,'-17'0'16,"34"18"15,19-18-15,-19 0-16,36 0 16,35-18-16,-52 0 15,-1 18-15,0-17 0,-17 17 16,0 0-16,-18 17 15,-18 1-15,0 0 16,1-1 0</inkml:trace>
  <inkml:trace contextRef="#ctx0" brushRef="#br0" timeOffset="335061.6781">25259 14852 0,'18'0'15,"-36"0"-15,53 18 0,0-18 16,-17 0-16,0 0 0,35 0 16,-36 0-16,1 17 15,0-17-15,-1 0 0,1 0 16,-18 18 0</inkml:trace>
  <inkml:trace contextRef="#ctx0" brushRef="#br0" timeOffset="343765.6973">12241 16581 0,'18'17'16,"35"-17"-1,0 0-15,-18-17 16,18 17-16,-18-18 0,18 18 15,-17-18-15,-1 18 16,0 0-16,-35 18 16</inkml:trace>
  <inkml:trace contextRef="#ctx0" brushRef="#br0" timeOffset="343892.2108">12471 16863 0,'53'17'16,"-106"-34"-16,141 52 0,-53-35 0,18-18 16,-35 18-1</inkml:trace>
  <inkml:trace contextRef="#ctx0" brushRef="#br0" timeOffset="346317.3061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346629.5939">17939 17198 0,'0'0'16,"0"53"-16,0-36 0,0 19 0,0 34 15,17-34-15,19 17 16,-19-36-16,1-17 15,0 18-15,17-18 16,0-18-16,-17 1 16</inkml:trace>
  <inkml:trace contextRef="#ctx0" brushRef="#br0" timeOffset="346812.8668">18133 17251 0,'-53'17'15,"106"-34"-15,-124 52 0,18 0 16,36-17-16,17 0 16,17-1-1,54-17-15,-36 0 16,18 0-16,35 0 16,-52 0-16,-19 0 0</inkml:trace>
  <inkml:trace contextRef="#ctx0" brushRef="#br0" timeOffset="347781.2967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348069.9347">19544 17092 0,'0'0'16,"0"71"-16,0-36 16,0 18-16,18 17 15,-18-34-15,35 34 16,-18-52-16,-17 0 0,18-18 16,0 17-1</inkml:trace>
  <inkml:trace contextRef="#ctx0" brushRef="#br0" timeOffset="348281.2086">19667 17216 0,'-35'0'16,"70"0"-16,-105 17 0,35 1 15,17-1 1,18 1-16,-18 17 0,18-17 15,18 0-15,0-1 0,-1-17 16,54 18-16,-36 0 16,0-18-16,1 0 15,-1 0-15,-18 0 0,19-18 0</inkml:trace>
  <inkml:trace contextRef="#ctx0" brushRef="#br0" timeOffset="348704.4684">20055 16739 0,'0'36'0,"0"-72"0,0 107 15,0-1 1,18-52-16,0 35 16,-18-35-16,17 17 15,-17-17-15</inkml:trace>
  <inkml:trace contextRef="#ctx0" brushRef="#br0" timeOffset="349782.60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350026.8294">22119 15681 0,'0'0'0,"18"-18"0,-1 18 15,1 0-15,53 0 16,-36 18-16,18 0 16,-36-18-16,-17 17 0,18-17 15</inkml:trace>
  <inkml:trace contextRef="#ctx0" brushRef="#br0" timeOffset="350144.3851">22207 15822 0,'0'0'16,"18"88"-16,-18-52 0,18-1 0,-1 18 16,1-36-1</inkml:trace>
  <inkml:trace contextRef="#ctx0" brushRef="#br0" timeOffset="350454.513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350738.5292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352569.4084">23125 15681 0,'0'-18'16,"0"1"-1,0 34 16,-18 19-31,18-1 16,-18 18-16,18-18 0,0 0 16,0 1-16,0-1 15,18 18-15,0-36 16,-1 19-16,1-19 16,0-17-16,17 18 15,-18-18-15</inkml:trace>
  <inkml:trace contextRef="#ctx0" brushRef="#br0" timeOffset="352858.7137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353048.0878">23566 15575 0,'17'35'15,"18"1"-15,1 34 16,-19-34-16,19 52 16,-36-35-16,0-18 15,-18 53-15,-17-35 16,-53 18-16</inkml:trace>
  <inkml:trace contextRef="#ctx0" brushRef="#br0" timeOffset="353364.2577">22437 16704 0,'0'0'16,"0"35"-16,0 1 0,17-1 0,1 71 16,-18-71-16,18 18 15,-1 0 1,1-36-16,0 1 0,17-18 15,-18 0-15,1-18 16</inkml:trace>
  <inkml:trace contextRef="#ctx0" brushRef="#br0" timeOffset="353531.6834">22560 16828 0,'-35'35'0,"70"-70"0,-88 87 16,36-34-16,17 35 15,17-35-15,1-1 0,17 1 16,0 0-16,18-18 0,18 17 16,-36-17-1,18 0 1</inkml:trace>
  <inkml:trace contextRef="#ctx0" brushRef="#br0" timeOffset="353713.1156">22825 16845 0,'0'0'15,"0"53"-15,0-35 0,17 17 16,1 36 0,0-36-16,17 18 15,-17-36-15,-1 1 0,1-18 16</inkml:trace>
  <inkml:trace contextRef="#ctx0" brushRef="#br0" timeOffset="353897.4506">22966 16880 0,'-53'53'15,"106"-106"-15,-124 142 0,54-72 0,17 19 16,0-19-16,0 1 15,17-1-15,1 1 16,17-18-16,18 18 16,-18-18-16,18 0 0,-35-18 15</inkml:trace>
  <inkml:trace contextRef="#ctx0" brushRef="#br0" timeOffset="354426.2202">23283 16545 0,'0'0'0,"-17"53"16,17-18-16,0 1 16,17 17-1,-17-36-15,18 19 0,0-19 16,-18 1-16</inkml:trace>
  <inkml:trace contextRef="#ctx0" brushRef="#br0" timeOffset="355461.1963">24324 16457 0,'35'18'31,"-17"-18"-31,70 0 16,-35 0-16,-18 0 0,18 0 15,18 17 1,-54 1-16</inkml:trace>
  <inkml:trace contextRef="#ctx0" brushRef="#br0" timeOffset="356105.06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356372.8287">26405 15716 0,'53'0'0,"-106"0"0,142 0 15,-54 0-15,0 0 0,0 0 16,-17 0-16,17 0 0,1 0 15,-36-17 1,-18 17 0</inkml:trace>
  <inkml:trace contextRef="#ctx0" brushRef="#br0" timeOffset="356517.2979">26494 15804 0,'17'71'16,"-34"-142"-16,52 195 0,-17-89 0,-1-17 15,-17 17-15,35 18 16,-17-35-16,17 17 16,-17-35-1</inkml:trace>
  <inkml:trace contextRef="#ctx0" brushRef="#br0" timeOffset="356828.8116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357100.6817">27093 15699 0,'18'0'15,"-36"0"-15,54 0 0,-19 17 16,19 19-1,-19-1-15,18 18 0,-17-18 16,17 53-16,-17-70 16,0 52-1,-18-52-15,0 17 16,0-17-16,-18-18 16,0 0-16,1 0 15,-19-18-15,19 18 16,-18-17-16,17 17 15</inkml:trace>
  <inkml:trace contextRef="#ctx0" brushRef="#br0" timeOffset="357507.0272">27675 15646 0,'0'0'15,"0"-18"-15,-17 18 16,17-18-16,-18 18 16,1 0-16,-19 53 15,19-17-15,-1 17 0,0-1 16,1 1-16,17 53 16,0-53-16,17 18 15,1-36-15,0 0 16,-1-17-16,19 0 0,-19-1 15,18-17-15,-17 0 16,0 0-16</inkml:trace>
  <inkml:trace contextRef="#ctx0" brushRef="#br0" timeOffset="357974.1223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358218.6491">28187 15575 0,'0'0'0,"0"-17"0,18 17 0,-1 17 16,1-17-16,17 35 0,0 1 16,1 17-16,-1 0 0,-17-1 15,35 54 1,-53-18-16,0-35 16,-18 18-16,-17-53 15,-1 35-15,1-36 16,-35-17-16</inkml:trace>
  <inkml:trace contextRef="#ctx0" brushRef="#br0" timeOffset="358669.0352">27323 16863 0,'-18'-18'0,"36"36"0,-36-18 15,18 35 1,0 0-16,0 18 15,18 0-15,-18 0 0,17 0 0,-17-18 16,18 53-16,-18-52 16,18 17-16,-1-36 15,1-17 1,-1 0-16,1-17 16</inkml:trace>
  <inkml:trace contextRef="#ctx0" brushRef="#br0" timeOffset="358859.0376">27534 17057 0,'0'0'16,"-53"0"-16,18 0 0,17 17 15,-17 1-15,35 0 16,0 17-16,18-17 16,35 17-16,-18 0 15,53 0 1,-52-17-16,-19-18 0,36 18 15,-53-1-15</inkml:trace>
  <inkml:trace contextRef="#ctx0" brushRef="#br0" timeOffset="359085.6398">27799 16951 0,'0'0'0,"0"18"0,0 35 16,0-18-16,35 53 15,-35-53-15,18 1 16,-1 16-16,1-16 0,0 17 16,-1-36-16,-17 1 15,18-18 1</inkml:trace>
  <inkml:trace contextRef="#ctx0" brushRef="#br0" timeOffset="359292.6287">27975 17074 0,'0'0'15,"-53"18"-15,18 17 0,-18 1 16,53-1-16,0-17 15,18 17 1,-1-18-16,72 19 16,-36-19-16,17-17 15,-35 0-15,18-17 16</inkml:trace>
  <inkml:trace contextRef="#ctx0" brushRef="#br0" timeOffset="359481.7001">28187 16916 0,'0'35'16,"0"-70"-16,0 88 0,0-36 0,18 19 15,-1-1-15,1-18 16,0 1-1,-1 0-15</inkml:trace>
  <inkml:trace contextRef="#ctx0" brushRef="#br0" timeOffset="361111.4166">28751 15540 0,'18'18'15,"17"-1"-15,-17 36 16,70 88-16,-53-53 16,18 1-16,36 122 15,-37-105-15,19 88 16,-53-88-16,17 70 16,-35-87-16,-53 52 15,18-71-15,-71 54 16,35-89-16,-70 53 15,71-70-15</inkml:trace>
  <inkml:trace contextRef="#ctx0" brushRef="#br0" timeOffset="361679.6566">20902 15681 0,'-18'0'16,"36"0"-16,-36 18 0,1 70 15,-1-18-15,36 142 16,-1-71 0,36 124-16,-17-142 15,87 89-15,-52-124 16,-1-17-16,1-18 0,-1-18 16</inkml:trace>
  <inkml:trace contextRef="#ctx0" brushRef="#br0" timeOffset="362328.7432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410679.5102">15152 15434 0,'-18'0'15,"1"35"-15,17-17 16,-18 53-16,18-19 15,0 1-15,18 53 16,-1 18 0,-17-89-16,18 18 0,-1 35 15,1-53-15,17 18 16,-35-35-16,0 0 16</inkml:trace>
  <inkml:trace contextRef="#ctx0" brushRef="#br0" timeOffset="411032.9228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412234.5895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414014.489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414453.9491">14923 17163 0,'0'35'16,"0"-17"-1,0 17-15,17-18 16,1 19-16,-18-19 16,17 1-1,1-18-15,-18-18 16</inkml:trace>
  <inkml:trace contextRef="#ctx0" brushRef="#br0" timeOffset="414610.0477">15046 17180 0,'18'36'15,"-36"-72"-15,36 107 0,-18-54 0,17 19 16,1-19-16,-18 1 15,0 0 1</inkml:trace>
  <inkml:trace contextRef="#ctx0" brushRef="#br0" timeOffset="414759.3814">14958 17268 0,'17'0'0,"1"0"15,17 0 1,1 0-16,-19-17 0,1 17 16</inkml:trace>
  <inkml:trace contextRef="#ctx0" brushRef="#br0" timeOffset="415259.6642">14746 16739 0,'0'-17'0,"0"34"0,18-34 16,17 17-1,-17 0 1,17 0-16,0 0 15,-17 0-15,-18 17 32,-18-17-32</inkml:trace>
  <inkml:trace contextRef="#ctx0" brushRef="#br0" timeOffset="415392.313">14817 16757 0,'17'35'16,"-17"-17"-16,0 0 15,0-1-15,18 1 0,0 17 16,-18-17-16,17-18 16,-17 17-16</inkml:trace>
  <inkml:trace contextRef="#ctx0" brushRef="#br0" timeOffset="415694.0136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415977.2786">15081 16581 0,'18'17'31,"0"-17"-31,-1 18 15,1-18-15,-1 0 16,1 17-16,-18 1 0,18 0 16,-18-1-1,-18 1-15,0 0 16,1-18 0,17 17-16,-18-17 15,18-17 16,-17 17-31</inkml:trace>
  <inkml:trace contextRef="#ctx0" brushRef="#br0" timeOffset="416394.645">15346 17074 0,'0'18'16,"0"35"-1,0-18 1,0-17-16,0 17 15,0-52 1,0-1 0,0-35-16,0 18 15,0-18 1,17 18-16,1-18 16,0 35-16,17 18 15,-35 18-15,18 35 16,-18-18-16,0 35 15,0-34 1,17-19-16,1 36 0,0-35 16,-1-18-1</inkml:trace>
  <inkml:trace contextRef="#ctx0" brushRef="#br0" timeOffset="416752.8202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416973.264">15628 16651 0,'0'0'15,"18"0"-15,-1 0 0,19-18 16,-1 18-16,0-17 16,-17 17-1,-36 17 1,1-17-1</inkml:trace>
  <inkml:trace contextRef="#ctx0" brushRef="#br0" timeOffset="417128.6041">15681 16739 0,'0'0'16,"18"53"-16,-18-35 0,0 17 15,0-17-15,0 17 16,17-17-16,-17-1 0,0 1 0,18 0 15,0-18 1,-1 0-16,1 0 16</inkml:trace>
  <inkml:trace contextRef="#ctx0" brushRef="#br0" timeOffset="417412.6264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417691.0563">15998 16581 0,'18'-18'15,"0"0"-15,-1 18 16,19 0-16,-19 0 16,19 18-16,-19 0 15,-17 17-15,18 0 16,-18 18-1,0-35-15,0 17 16,0-17-16,0-1 0,0 1 16,-18-18-1,1 0-15,-19 0 16,19 0 0,-1 0-1</inkml:trace>
  <inkml:trace contextRef="#ctx0" brushRef="#br0" timeOffset="418173.2426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418387.5274">16528 17180 0,'-18'18'0,"36"-36"0,-54 54 16,36-19-16,0 1 0,0-1 15,0 1-15,18 0 0,17 17 16,-17-35-16,17 18 15,-17-18 1,17-18-16,-17 0 16,-18 1-16</inkml:trace>
  <inkml:trace contextRef="#ctx0" brushRef="#br0" timeOffset="418612.8969">16528 16651 0,'17'0'16,"1"18"-1,0-18-15,17 0 16,-18 0-1</inkml:trace>
  <inkml:trace contextRef="#ctx0" brushRef="#br0" timeOffset="418746.3203">16563 16757 0,'0'0'0,"0"35"0,18 36 15,-1-36-15,1 36 16,-1-54-16,1 1 15,0-18-15,-1 18 0,1-36 16</inkml:trace>
  <inkml:trace contextRef="#ctx0" brushRef="#br0" timeOffset="419036.5704">16704 16863 0,'0'0'15,"0"17"-15,18-17 0,-1 0 16,1-17 0,17-1-16,-35 1 15,0-19 1,0 19-16,0-19 16,-17 19-16,17 34 15,0 1 1,0 0-16,17 52 15,-17-52-15,18 35 16,0-53 0,-1 17-16,-17 1 15,18-18-15,-18-18 16</inkml:trace>
  <inkml:trace contextRef="#ctx0" brushRef="#br0" timeOffset="419336.28">16880 16669 0,'0'0'0,"18"0"0,0 0 16,-1 17-1,1-17-15,-18 18 16,18 0-16,-18-1 15,0 19 1,0-19-16,0 1 16,0 0-16,0-1 0,0 18 15,0-17 1,-18-18 0,0 0-1</inkml:trace>
  <inkml:trace contextRef="#ctx0" brushRef="#br0" timeOffset="419664.6756">17022 16439 0,'17'36'0,"1"-19"16,17 54-16,-17-36 16,35 53-16,-36-35 15,19 71 1,-36-54-16,0 54 15,0-71-15,-18 35 16,0-53-16,-17 36 16,17-54-16,-35 19 15,36-19-15,-54 1 16</inkml:trace>
  <inkml:trace contextRef="#ctx0" brushRef="#br0" timeOffset="420160.1396">13829 16898 0,'0'88'0,"0"-176"0,0 247 15,18-89-15,34 71 16,-16-88-16,34 71 16,-17-71-16,71 35 15,-54-70-15,1-1 16</inkml:trace>
  <inkml:trace contextRef="#ctx0" brushRef="#br0" timeOffset="420788.5738">17110 16316 0,'17'0'0,"1"0"15,0 0-15,17 18 16,-17-18-16,-1 17 16,1 19-1,-18-19-15,0 1 0,0 17 16,-18-17-1,18-1 1,0 1-16,18-18 0,-1 0 16,1 0-16,17 0 15,-17 0-15,0 0 16</inkml:trace>
  <inkml:trace contextRef="#ctx0" brushRef="#br0" timeOffset="421655.1126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421828.5324">13688 15011 0,'0'0'0,"17"-18"31,19 0-15,-1 18-16,0-17 0,-17-1 16,0 18-16,-1 0 0,1-17 15</inkml:trace>
  <inkml:trace contextRef="#ctx0" brushRef="#br0" timeOffset="422089.7223">14093 13264 0,'0'18'15,"-17"53"1,17-18-16,17 35 16,-17-35-16,18 0 15,0 0-15,17-18 0,-17 35 16,-18-34-16</inkml:trace>
  <inkml:trace contextRef="#ctx0" brushRef="#br0" timeOffset="422358.0908">13106 14093 0,'17'0'0,"-34"0"0,52 0 15,88-17-15,-17-1 16,141 18 0,-106 0-16,159 0 0,-141 0 15,158 0 1,-158 0-16,123-17 16,-176-1-16,-18 18 15,-35 0-15,-35 0 0,0 0 16,-36 0-16,0 18 0,-70 17 15,35-18-15</inkml:trace>
  <inkml:trace contextRef="#ctx0" brushRef="#br0" timeOffset="422874.3703">13458 14340 0,'-17'18'0,"17"0"16,-18 35-16,1 0 15,17 35 1,17-35-16,-17-18 0,53 35 15,-35-52-15,35 17 16,-18-35-16</inkml:trace>
  <inkml:trace contextRef="#ctx0" brushRef="#br0" timeOffset="423013.5442">13758 14623 0,'18'17'16,"0"-17"-16</inkml:trace>
  <inkml:trace contextRef="#ctx0" brushRef="#br0" timeOffset="423146.8825">13988 14570 0,'35'0'16,"-17"0"-16,17-18 15</inkml:trace>
  <inkml:trace contextRef="#ctx0" brushRef="#br0" timeOffset="423278.224">14217 14517 0,'18'0'16,"-18"-18"-1,17 18-15,1 0 16</inkml:trace>
  <inkml:trace contextRef="#ctx0" brushRef="#br0" timeOffset="423630.0371">14499 14252 0,'0'0'16,"53"53"-16,-35-18 0,52 36 15,-34-18-15,16 53 16,-34-53-16,0 52 15,-36-69-15,-35 70 16,18-53-16,-18-18 16</inkml:trace>
  <inkml:trace contextRef="#ctx0" brushRef="#br0" timeOffset="427501.6042">3792 15222 0,'18'124'16,"0"-54"-16,-18 1 0,17 88 15,1-89-15,0 1 16,-18-18-16,17 0 15,-17 0-15,0-18 0,0 0 16,0-17-16,-17-18 16</inkml:trace>
  <inkml:trace contextRef="#ctx0" brushRef="#br0" timeOffset="427789.5826">3598 15399 0,'-17'0'15,"34"0"-15,1-18 16,0-17-16,17 0 0,0-36 16,-17 36-1,17-53-15,-35 52 16,18 1-16,-18 17 15,35 18-15,-17 18 16,-1 0-16,1-1 16,17 19-16,-17-1 0,17-18 15,0 19-15,-17-1 0,35 36 16</inkml:trace>
  <inkml:trace contextRef="#ctx0" brushRef="#br0" timeOffset="428523.0516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15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64">24818 1164 0,'0'18'31,"18"52"-15,-1-17-16,1 71 16,-18-54-16,17 19 15,-17 87-15,0-88 16,18 71 0,-18-89-16,0 36 15,18-70-15,-18 16 16,0-34-16,0 17 0,17-17 15,-17 0-15,-17-18 32</inkml:trace>
  <inkml:trace contextRef="#ctx0" brushRef="#br0" timeOffset="7103.788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08">26247 1076 0,'35'0'16,"0"0"0,18-18-16,18 18 15,-36-17 1,-17 17-16,-18-18 0,-18 36 31,-17-18-31</inkml:trace>
  <inkml:trace contextRef="#ctx0" brushRef="#br0" timeOffset="7614.4049">26317 1129 0,'0'0'15,"0"70"-15,0-34 0,0 34 16,0-34-16,18-1 16,-18-18-16,35 19 15,-17-36-15,-1 0 16,19 0 0,-19 0-16,1-18 0</inkml:trace>
  <inkml:trace contextRef="#ctx0" brushRef="#br0" timeOffset="8191.8703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57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64">27252 1005 0,'-18'36'0,"36"-72"0,-53 107 16,35-18-16,0-18 15,0 0-15,0 18 16,17-35-16,19 35 15,-19-35-15,19-1 16,-19-17-16</inkml:trace>
  <inkml:trace contextRef="#ctx0" brushRef="#br0" timeOffset="9098.9215">27587 1058 0,'0'0'0,"-17"-17"16,-1 17-16,0 0 15,1 0-15,-1 17 0,0 1 0,1 17 16,17 1-16,17-1 16,1 0-1,53 0-15,-54-35 16,19 18-16,-1 0 15,-18-18 1,-34 0-16,-18 17 16,-18-17-1,17 18 1</inkml:trace>
  <inkml:trace contextRef="#ctx0" brushRef="#br0" timeOffset="9366.22">27764 882 0,'0'0'16,"35"18"-16,-17-1 0,17 36 15,0-18-15,0 54 16,-35-54-16,18 53 16,-18-53-16,0 1 0,-18 17 15,1-36 1,-19 18-16,19-17 16,-18 0-16,-1-18 15</inkml:trace>
  <inkml:trace contextRef="#ctx0" brushRef="#br0" timeOffset="9899.5298">28046 1870 0,'17'0'31,"19"0"-31,-1 0 0,53-18 16,-35 18-16,-18 0 16,1 18-16,34-1 15,-34 1-15,-1-18 16,0 18-16,-35-1 15</inkml:trace>
  <inkml:trace contextRef="#ctx0" brushRef="#br0" timeOffset="10795.9502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511">29968 1005 0,'0'0'16,"18"0"15,0 0-15,17-17-16,-17 17 0,-1 0 15,36 0 1,-53-18-16</inkml:trace>
  <inkml:trace contextRef="#ctx0" brushRef="#br0" timeOffset="11413.1533">30004 1111 0,'0'0'16,"17"71"-16,-17-18 0,18-36 15,-18 19-15,0-1 16,0-17-16,0 17 0,18 0 15,-18-17 1</inkml:trace>
  <inkml:trace contextRef="#ctx0" brushRef="#br0" timeOffset="11758.5368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026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38">30974 953 0,'0'17'15,"0"-34"-15,-18 52 0,1 18 16,17-36 0,0 19-16,17 34 15,-17-17-15,0-18 16,18-17-16,-18 17 0,18 1 15,-1-19-15,1 1 16,-18-1-16,17-17 16,-17-17-16</inkml:trace>
  <inkml:trace contextRef="#ctx0" brushRef="#br0" timeOffset="12836.7693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88">31556 953 0,'0'-18'16,"0"36"-16,18-36 0,-18 36 31,17 34-15,1-16-16,-18-1 16,18 0-16,-1-17 0,1 52 15,-1-52-15,-17 35 16,-17-35-1,-1 17-15,-17-17 16,17-1-16,-17 1 0,17-1 16,-17-17-16,17 18 0</inkml:trace>
  <inkml:trace contextRef="#ctx0" brushRef="#br0" timeOffset="13848.0701">31997 1005 0,'0'0'0,"0"-17"16,0 34 0,0 36-1,18 71-15,-18-54 0,17 89 16,-17-71-1,18 89-15,-18-89 16,18 53-16,-18-70 16,17 34-16,1-69 15,-18-1 1,-18-35-16</inkml:trace>
  <inkml:trace contextRef="#ctx0" brushRef="#br0" timeOffset="14132.7122">32226 1076 0,'18'0'16,"-36"0"-16,54 0 15,-19 53-15,-17-18 16,18 71-16,-18-18 16,17-17-16,-17 17 15,0 18-15,0-18 0,0 0 16,0 0-16,0 53 16,18-88-16,-18 53 15,18-70-15,-18-19 0,0 1 16</inkml:trace>
  <inkml:trace contextRef="#ctx0" brushRef="#br0" timeOffset="14571.96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11">32703 2170 0,'52'17'16,"-104"-34"-16,122 34 0,-35-17 16,-17 0-16,0 0 15,-36 0 1</inkml:trace>
  <inkml:trace contextRef="#ctx0" brushRef="#br0" timeOffset="15366.3092">32703 847 0,'-18'-36'16,"0"36"0,36 0-1,0 18 1,-1 0-16,18-1 16,-17 1-1,17 0-15,-35-1 16,0 1-16,0 0 15,-17 17-15,-1-18 16,18 1-16,0 0 16,18-1-1,-1-17-15,36 0 16,-35 0-16,17 18 16</inkml:trace>
  <inkml:trace contextRef="#ctx0" brushRef="#br0" timeOffset="32260.9231">5203 8537 0,'18'18'16,"0"-18"-16,17 18 15,0-1-15,89 1 16,-54-18-16,19 0 0,105 0 16,-106 0-16,106-35 15,-106 17-15,53 0 16,-88 1 0,18 17-16,-54 0 15,1 0-15,-53 0 16</inkml:trace>
  <inkml:trace contextRef="#ctx0" brushRef="#br0" timeOffset="32572.9498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246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089">6862 9525 0,'17'0'15,"18"0"-15,18-18 16,0 1-16,18-1 16,-36 18-16,0 0 15,1-18-15,-19 18 16,-17-17-1</inkml:trace>
  <inkml:trace contextRef="#ctx0" brushRef="#br0" timeOffset="33691.7202">7038 9278 0,'0'0'15,"0"71"-15,0-18 16,0 35-16,0-35 15,18 0-15,-1 35 16,18-35 0,18-18-16,-35-35 15</inkml:trace>
  <inkml:trace contextRef="#ctx0" brushRef="#br0" timeOffset="34069.2446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22">7673 9278 0,'0'0'16,"-18"53"-16,18-18 0,0 1 15,-17 16-15,17 1 0,0-17 16,17 17 0,-17-1-16,0 1 0,18-17 0,-18-1 15,18-17-15,-1-1 0,18 19 16,-17-36-16,17 0 15</inkml:trace>
  <inkml:trace contextRef="#ctx0" brushRef="#br0" timeOffset="34691.7219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3">8767 8502 0,'-18'18'16,"0"87"-16,18-34 15,-17 0-15,17 17 0,0-18 16,17 1-16,-17-1 16,18 1-16,17-18 0,18 35 15,-18-53-15,71-17 16,-35-18-16,-18-18 15</inkml:trace>
  <inkml:trace contextRef="#ctx0" brushRef="#br0" timeOffset="35426.1485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78">9948 9296 0,'0'0'16,"-17"17"-16,-1-17 16,-17 36-16,0-19 15,17 19-15,0-19 16,18 1-16,0-1 15</inkml:trace>
  <inkml:trace contextRef="#ctx0" brushRef="#br0" timeOffset="36014.2875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94">10954 8184 0,'70'142'16,"-140"-284"-16,176 372 16,-36-71-16,-35-54 15,36 72-15,-53-107 16,-18 89 0,0-71-16,-18-35 0,0 18 15,-70 35-15,35-71 16,-35 35-16,35-52 15,18 0-15,0-18 0</inkml:trace>
  <inkml:trace contextRef="#ctx0" brushRef="#br0" timeOffset="37462.7353">12136 8855 0,'17'0'15,"1"0"1,-1 0-16,54-18 16,-36 18-16,54-18 15,-72 18-15,36 0 16</inkml:trace>
  <inkml:trace contextRef="#ctx0" brushRef="#br0" timeOffset="37583.446">12241 9066 0,'53'0'0,"-106"0"0,142 0 16,-36 0-16,-18-17 15,0-1-15,0 0 0,1 18 16</inkml:trace>
  <inkml:trace contextRef="#ctx0" brushRef="#br0" timeOffset="38956.6772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75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045">18080 8431 0,'-18'-17'16,"36"34"-16,-18-34 16,18-1-16,70 0 15,-35 1 1,17-1-16,1 18 0,87-35 15,-69 17-15,34 1 16,-70 17-16,-18 0 16,-17 0-16,0 0 0,-36 17 15,-17-17-15,-1 18 16</inkml:trace>
  <inkml:trace contextRef="#ctx0" brushRef="#br0" timeOffset="41570.268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36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14">19491 9313 0,'18'-17'16,"-1"17"0,19 0-16,-1-18 15,0 18-15,0 0 16,-35-18-16,18 18 15</inkml:trace>
  <inkml:trace contextRef="#ctx0" brushRef="#br0" timeOffset="42566.6625">19579 9137 0,'0'35'15,"0"-17"-15,0 17 16,0 0-16,0 1 0,0-1 15,18 0-15,-18 1 0,17-19 0,19 36 16,-19-35-16,19-18 16,-19 0-16</inkml:trace>
  <inkml:trace contextRef="#ctx0" brushRef="#br0" timeOffset="42922.0689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62">20091 9137 0,'0'0'0,"0"18"16,0 52 0,0-35-16,0 54 15,17-36-15,1 17 16,-18-52-16,18 17 15,-1-17-15</inkml:trace>
  <inkml:trace contextRef="#ctx0" brushRef="#br0" timeOffset="43417.4118">20249 9454 0,'18'0'0,"0"0"15,-1-17-15,1 17 16,0-18 0,-18 1-16,-18-1 15,18 36 1,-18-18 0,18 17-16,0 1 15,18-1-15,0 1 0,-18 0 16,35-18-16,0 0 15,0 0-15,-17 0 0,0 0 16,-1-18-16</inkml:trace>
  <inkml:trace contextRef="#ctx0" brushRef="#br0" timeOffset="43811.3435">19667 8026 0,'36'0'15,"-19"0"-15,36 0 16,-18 0-16,54-18 15,-72 18-15,54-18 16,-53 18-16</inkml:trace>
  <inkml:trace contextRef="#ctx0" brushRef="#br0" timeOffset="43979.0996">19773 8096 0,'0'53'15,"0"-106"-15,18 124 0,-18-36 0,17 18 16,-17-18-16,18-17 16,0 35-16,-1-36 15,-17 1-15,18 0 0,17-1 16,-17-17 0</inkml:trace>
  <inkml:trace contextRef="#ctx0" brushRef="#br0" timeOffset="44307.4775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8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65">21431 8167 0,'0'0'16,"-35"-35"-16,17 35 15,1 0-15,-36 35 16,35 18-16,-17 70 16,17-52-16,1-1 0,-1 142 15,36-71 1,35-35 0,35-36-1,18-17-15,-54-53 16,1 0-16</inkml:trace>
  <inkml:trace contextRef="#ctx0" brushRef="#br0" timeOffset="45496.8394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05">22595 9049 0,'-17'17'31,"17"1"-16,-18 0-15,-17-1 0,0 19 16,17-19-16,0 1 16</inkml:trace>
  <inkml:trace contextRef="#ctx0" brushRef="#br0" timeOffset="46103.3779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25">23495 8167 0,'18'0'15,"-36"0"-15,53 35 0,-17 0 16,52 71-1,-17-35-15,-17-1 0,52 71 16,-35-17 0,-36-54-16,-17 54 15,0-71-15,-17 0 16,-36 35-16,18-35 16,-36 0-16,36-18 15,-18 0-15</inkml:trace>
  <inkml:trace contextRef="#ctx0" brushRef="#br0" timeOffset="47688.6838">16633 8837 0,'-17'0'15,"-1"0"-15,-35 53 16,18 0-16,-36 53 16,36-53-16,-35 53 15,52-71-15,0 0 16,-17 18-1,35-35-15,18-36 16,35-35 0,-36 35-16</inkml:trace>
  <inkml:trace contextRef="#ctx0" brushRef="#br0" timeOffset="47944.2737">16245 8149 0,'0'0'15,"18"0"-15,17 53 16,1-18-16,17 71 16,-18-35-16,18-1 15,-18 19-15,71 87 16,-53-88-16,53 71 15,-53-89-15,35 36 16,-71-70-16,36 16 16,-53-34-16,0 0 15</inkml:trace>
  <inkml:trace contextRef="#ctx0" brushRef="#br0" timeOffset="48588.8854">16669 7955 0,'17'18'16,"1"-18"-16,17 17 15,1-17-15,34-17 16,-52 17 0,35 0-16,-36 0 15,1 0-15</inkml:trace>
  <inkml:trace contextRef="#ctx0" brushRef="#br0" timeOffset="48850.3053">16775 7973 0,'0'17'15,"-18"1"-15,18 17 16,0-17-16,0 17 16,0 36-16,0-36 0,0 0 15,18-17-15,-18 17 16,35-17-16,-17 0 15,17-1 1,-18-17-16,19 0 0,-19 0 16,19 0-16,-1 0 15,-17 0-15,-18 18 32</inkml:trace>
  <inkml:trace contextRef="#ctx0" brushRef="#br0" timeOffset="49278.91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89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79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01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21">8767 13212 0,'17'0'16,"18"17"-16,18 1 0,71 17 16,-36-35-16,0 18 15,0-1-15,89-17 16,-107 0-16,54 0 15,-89 0-15,18-17 16,-53-1-16</inkml:trace>
  <inkml:trace contextRef="#ctx0" brushRef="#br0" timeOffset="98516.7714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468">10389 13335 0,'0'0'16,"-35"0"-16,0 0 0,-18 71 16,18-19-16,17 19 15,0 17-15,1 0 0,17 1 0,0-1 16,17 71 0,1-89-16,35 54 15,-18-71-15,53 17 16,-52-52-16,17-1 15,-18-17-15</inkml:trace>
  <inkml:trace contextRef="#ctx0" brushRef="#br0" timeOffset="99464.3931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18">11412 13194 0,'0'0'15,"53"18"-15,-17 17 0,52 35 16,-35 1-16,53 70 16,-71-70-16,0 17 15,0 0-15,-17 0 0,17 89 16,-35-107-16,-17 1 16,-36 52-16,17-52 15,1-36-15,-18 18 0,18 0 16,-18-18-16</inkml:trace>
  <inkml:trace contextRef="#ctx0" brushRef="#br0" timeOffset="102559.8641">13264 13882 0,'53'17'15,"-106"-34"-15,124 34 0,0 1 16,-36-18-16,18 18 16</inkml:trace>
  <inkml:trace contextRef="#ctx0" brushRef="#br0" timeOffset="102682.7652">13317 14023 0,'0'0'15,"18"18"-15,17-1 16,53 18-16,-52-17 16,17-18-16</inkml:trace>
  <inkml:trace contextRef="#ctx0" brushRef="#br0" timeOffset="103311.8134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12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69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36">17621 14446 0,'0'18'15,"-17"-18"-15,17 18 16,0-36-1,0 0 1,0 1-16,0-19 0,17 1 16,1 17-1,-18 1-15,18-1 0,-1 18 16,1 0 0,-1 18-16,1 17 15,-18-17-15,18 17 16,-18-17-16,0-1 15,17-17 1</inkml:trace>
  <inkml:trace contextRef="#ctx0" brushRef="#br0" timeOffset="104935.1956">17815 14288 0,'53'-18'16,"-106"36"-16,124-36 0,-1 0 15,-34 18-15,-1-17 16,0 17-16,-17 0 16,-18-18-16</inkml:trace>
  <inkml:trace contextRef="#ctx0" brushRef="#br0" timeOffset="105113.5785">17921 14129 0,'35'88'0,"-35"-53"16,18 18-16,-18-18 0,35 54 16,-35-54-16,18 35 15,-18-52-15,18 17 16,-18-52 0</inkml:trace>
  <inkml:trace contextRef="#ctx0" brushRef="#br0" timeOffset="105396.6961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99">18468 14411 0,'0'-18'16</inkml:trace>
  <inkml:trace contextRef="#ctx0" brushRef="#br0" timeOffset="105697.8306">18503 14199 0,'0'0'16,"0"18"-16,0 53 15,18-19 1,-18 1-16,17 0 0,1-17 0,17 16 16,1 19-1,-1-36-15</inkml:trace>
  <inkml:trace contextRef="#ctx0" brushRef="#br0" timeOffset="106075.3273">19138 13300 0,'0'0'0,"0"17"0,-17 89 15,17-18 1,-18 89-16,0-71 15,18-1-15,-17 1 0,17-18 16,0-17-16,17 17 0,19 36 16,-1-89-16,0 0 15,0-17-15</inkml:trace>
  <inkml:trace contextRef="#ctx0" brushRef="#br0" timeOffset="106358.4197">19791 13547 0,'0'0'16,"-35"0"-16,-1 17 0,19 36 15,-19 0-15,19 18 0,-1 17 0,-17-18 16,17 89-1,36-106-15,17 71 16,-17-89-16,17 18 0,0-18 16,1-17-16,-1-1 0,0 1 15,0 0-15,-17-36 16,-18 0 0</inkml:trace>
  <inkml:trace contextRef="#ctx0" brushRef="#br0" timeOffset="106809.0937">20214 14252 0,'0'0'0,"0"18"16,18-18-16,-18 18 15,0-1 1,-18 18-16,18-17 15,-17 0-15,17-1 16,-18 1-16,18 0 16,-18-18-16</inkml:trace>
  <inkml:trace contextRef="#ctx0" brushRef="#br0" timeOffset="107209.2477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93">21167 13335 0,'0'0'0,"17"35"0,36 89 16,35 17-1,1 0 1,-54-70-16,35 70 15,-70-88-15,18 70 16,-36-70-16,-52 18 16,35-36-16,-36 18 15,18-36-15</inkml:trace>
  <inkml:trace contextRef="#ctx0" brushRef="#br0" timeOffset="107759.5854">22225 13988 0,'53'-18'15,"0"18"-15,-18 0 16,18 0-16,0 0 0,53-18 16,-53 18-16,-18 0 15,0 0-15,1-17 16,-36-1-16</inkml:trace>
  <inkml:trace contextRef="#ctx0" brushRef="#br0" timeOffset="107893.4382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82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81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49">25665 14146 0,'0'0'16,"35"-17"-16,0 17 0,0-18 16,-17 0-16,17 18 15,-17-17-15,0 17 16,-18-18 0,0 1-16</inkml:trace>
  <inkml:trace contextRef="#ctx0" brushRef="#br0" timeOffset="109639.5907">25788 13917 0,'0'0'16,"0"18"-16,0-1 0,18 1 16,-1 70-1,-17-35-15,0-18 0,18 54 16,-18-54-16,0 0 16,18 0-16,-1-17 0,-17 0 15,36-18 1,-19-18-16</inkml:trace>
  <inkml:trace contextRef="#ctx0" brushRef="#br0" timeOffset="109968.6235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06">26370 13899 0,'18'18'15,"-36"-36"-15,53 71 0,-35-17 16,0-1-16,0 18 0,18 0 16,-18 53-16,18-71 15,-1 53 1,1-53-16,0 1 15,-18-19-15</inkml:trace>
  <inkml:trace contextRef="#ctx0" brushRef="#br0" timeOffset="110395.6142">26529 14358 0,'0'0'0,"18"0"0,-1-18 15,18 18-15,1-17 16,-1 17-16,0-18 15,-17 1-15,-36 17 32,1 0-17,-1 17-15,0 18 16,18-17-16,0 0 0,18 17 16,0-35-1,35 18-15,-36-18 16,18 0-16</inkml:trace>
  <inkml:trace contextRef="#ctx0" brushRef="#br0" timeOffset="110886.0761">27728 13264 0,'0'0'0,"-35"-35"15,17 35-15,-17 18 0,-18 70 16,36-35-16,-36 106 16,53-71-16,-18 0 15,18 53-15,18-88 16,35 53-16,0-53 16,35 0-1,-53-18-15,71-35 16,-71 0-16</inkml:trace>
  <inkml:trace contextRef="#ctx0" brushRef="#br0" timeOffset="111192.5419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17">28804 14146 0,'0'0'16,"-35"53"-16,0-35 0,-1 35 16,19-18-16,-36 18 15,18-53-15,17 18 16</inkml:trace>
  <inkml:trace contextRef="#ctx0" brushRef="#br0" timeOffset="111854.2746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67">29704 13194 0,'53'70'16,"-106"-140"-16,141 193 0,-35-70 15,0 18-15,0 17 0,0-17 16,-18 17-16,0 0 0,18 106 16,-53-106-16,0 0 15,-53 71-15,18-71 16,-36-17-16,1-1 16,-1 1-16</inkml:trace>
  <inkml:trace contextRef="#ctx0" brushRef="#br0" timeOffset="122141.9437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52">10407 16369 0,'0'18'16,"53"-89"-16,-106 124 0,71 0 0,17 0 15,-17-18 1,34 53-16,-34-53 16,17 54-16,-17-54 15,0-17 1</inkml:trace>
  <inkml:trace contextRef="#ctx0" brushRef="#br0" timeOffset="136095.0598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4:36.8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17321 13035 0,'18'-17'16,"0"17"-1,-1 0 1,1 0-16,0 0 16,17 0-16,-17 0 15,17 0-15,0 0 16,18 0-16,70 0 15,-34 0-15,-1 0 0,18 17 16,17-17-16,106 0 16,-105 0-16,-1 0 0,-17 0 15,106 0 1,-36 0-16,-88 0 0,1 0 16,-36 18-16,17-18 0,1 0 15,-54 17 1,-17 1-1,-35-18-15</inkml:trace>
  <inkml:trace contextRef="#ctx0" brushRef="#br0" timeOffset="1139.5492">1923 14182 0,'17'0'31,"1"0"-31,0 0 15,17 0-15,0-18 0,0 18 16,1 0-16,70 0 16,-54 0-16,19 0 0,17-18 15,-17 18-15,123-17 16,-88-1-16,-1 18 16,19 0-16,-1 0 0,107 0 15,-107 0-15,-17 0 16,17 0-16,1 18 0,-1-18 15,124 0-15,-123 0 16,123 0 0,-124 17-16,1-17 0,-18 0 15,-1 0-15,89 18 16,-105 0-16,87-1 16,-105-17-16,70 18 15,-71-18-15,36 0 16,-53 0-16,-18 0 15,-17 0-15,-18-18 16,-18 1-16</inkml:trace>
  <inkml:trace contextRef="#ctx0" brushRef="#br0" timeOffset="46318.4149">22296 11624 0,'17'0'0,"-34"0"63,-1 0-47,0 0-16,1 0 0,-36 0 15,17 0-15,1 0 16,-18 0-16,18 0 0,-18 0 15,-53 0 1,0 0-16,71 18 16,-18-18-16,-17 17 15,34-17-15,1 18 0,0-18 16,17 0 0,1 0-16,-19 18 0,19-18 15,-19 17 1,19 1-1,-1 0-15,0-1 16,1 1-16,17-1 16,0 1-1,0 0-15,0-1 16,17 19 0,1 34-16,-18 18 15,0 1 1,0-54-16,0 71 15,0-53 1,0 52-16,0-52 16,0 0-16,0 53 15,0-53 1,0-18 0,0-17-16,18-18 15,-1 0 48,1 0-48,0 0-15,17 0 16,-17 0-16,17 0 16,0 0-16,18 0 0,53 0 15,-53 18-15,17-18 0,71 17 16,-70-17-16,70 18 15,-70-1-15,52-17 16,-70 18 0,0-18-16,35 0 15,-70 0-15,17-18 16,-17 18-16,-36 0 16</inkml:trace>
  <inkml:trace contextRef="#ctx0" brushRef="#br0" timeOffset="47029.6573">22366 11606 0,'-18'0'15,"36"-17"1,0 17-16,17 0 16,18-18-16,-18 18 15,1 0-15,34 0 16,-35 0-16,1 0 15,-19 18-15,19-18 0,-1 0 16,-18 17-16,1-17 16,0 18-16,-18 0 15,17-18-15,-17 35 16,0-17-16,0 52 16,0-35-1,0 36-15,0-18 16,0 0-16,0 17 15,-17-17-15,17 18 0,0 70 16,-18-70-16,18-19 0,0 90 16,-18-90-1,18 1-15,0 36 16,0-54-16,0 0 0,0-17 16,-17 17-16,17-17 15,0-1 1,-18-17 15,1 0-15,-1 0-16</inkml:trace>
  <inkml:trace contextRef="#ctx0" brushRef="#br0" timeOffset="50200.1205">21855 11730 0,'0'0'0,"-18"0"31,18-18-31,18 18 47,-18 18-31,17-18-16,1 18 15,17 17-15,0 0 16,18 36-16,-17-36 16,-1 18-16,0-18 0,53 71 15,1 0 1,-37-53-16,1 0 15,0 0-15,18 35 16,-18-53-16,-36 0 0,19 1 16,-1 16-16,-17-34 15,-1 0-15,-17-1 16,18 1-16,-18 0 16,-18-36-1,1 0 1,-1 1-16,0-19 15,1 19-15,-19-1 16,19-17-16,-1 0 0,-52-18 16,34 17-16,1 19 15,-36-71-15,36 52 16,0-17-16,-36-35 16,36 53-16,-35-71 15,34 71-15,-52-53 16,53 52-16,-18-34 15,18 35-15,-1 17 16,1-53-16,0 36 16,35 0-16,-18 17 15,0 0-15,18 1 16,0 34 46,18-17-62,17 53 16,-17-17-16,17-1 16,36 53-16,-18-35 15,0 18-15,53 52 16,-54-52-16,1-1 0,18 1 16,35 52-16,-53-70 15,17 35 1,-34-52-16,-1-1 0,0 0 15,0 0-15,-17-17 16,-18 0 0,-18-36-1,1 0 1,-1 1-16,-17-18 16</inkml:trace>
  <inkml:trace contextRef="#ctx0" brushRef="#br0" timeOffset="70599.7151">28434 10054 0,'0'-17'0,"18"-1"15,-36 36 48,18 52-63,0-35 15,-18 71-15,18-53 16,0 53-16,0-53 16,18 35-1,-18-53-15,0 1 0,18-19 16,-18 1-16,0 0 0,0-1 16,-18-17-1</inkml:trace>
  <inkml:trace contextRef="#ctx0" brushRef="#br0" timeOffset="70915.4311">28258 10425 0,'0'35'15,"0"-17"1,17 17-16,-17 18 0,18-18 16,-1 18-1,1-35-15,0 17 16,17-18-16,-17-17 0,-1 18 16,1-18-16,0-18 0,34 1 15,-16-1-15,34-35 16,-34 18-16,16 0 15,-34 17 1,0 0-16,-1 1 16,-17-1-16</inkml:trace>
  <inkml:trace contextRef="#ctx0" brushRef="#br0" timeOffset="72823.531">21237 13723 0,'18'0'47,"0"35"-31,-18-17-16,0 53 16,17-19-16,-17 90 15,0-72-15,0 1 16,0 17-16,0-18 0,0 89 15,18-88-15,-18 70 16,0-71-16,0-17 16,0 36-16,0-37 15,0-34-15,0 17 16,0-17-16,0-36 16</inkml:trace>
  <inkml:trace contextRef="#ctx0" brushRef="#br0" timeOffset="73707.6214">21361 13705 0,'0'0'0,"17"0"31,19 0-31,-19 0 16,19 0-16,-1 0 15,18 0-15,0 0 0,52 18 16,-34-18-16,70 0 15,-53 18-15,71-18 16,-53-18 0,-18 18-16,18-18 0,-18 1 15,0 17-15,53-35 16,-88 35-16,36-18 16,-54 0-16,0 18 0,0 0 15,-17 0 1,0 0-1,-18 18-15,17-18 16,-17 18 0,0-1-16,0 1 15,18-1-15,-18 1 0,18 17 16,-18-17-16,0 35 16,17-18-16,-17 71 15,0-71 1,0 36-16,0 35 15,0 17-15,0-52 16,0-18-16,0 17 16,0 1-16,18 70 15,-18-71-15,18 54 16,-18-71-16,0 53 16,17-36-16,-17-35 15,0 1-15,0-1 16,0-17-16,0 17 15,0-17 1,-17-18-16,-19 0 16,-17 0-1,18 0-15,-106-36 16,70 19-16,-123-1 16,89 18-1,-178 18 1,142-18-16,-18 17 0,36 1 0,-71 17 15,106-35 1,17 18-16,18-18 0,0 0 0,-35 0 16,35 0-1,36 0-15,-19-18 0,19 18 16,-36-17-16,35 17 16,0 0-16</inkml:trace>
  <inkml:trace contextRef="#ctx0" brushRef="#br0" timeOffset="75776.9953">22190 13741 0,'17'0'31,"-17"17"63,-17 1-94,-1 35 16,0-18-16,-52 53 15,35-35-15,-36 53 16,18-53 0,18 0-16,-71 88 15,53-88-15,0 18 0,0-1 16,18-17-16,-18 18 15,18-19-15,17 1 0,-17-17 16,17 17-16,-17 0 16,17-36-16,18 18 15,0-52 17,18-1-17,-18 1-15,0-1 16,0 0-16,0 1 15,0-1-15,18-17 16,-1 17-16,1 0 0,0-17 16,-1 0-16,18 17 0,18-52 15,-35 17 1,53-18-16,-36 36 16,-18 0-16,19-1 0,-1 1 15,36-35-15,-54 34 16,54-52-1,-36 53-15,18-53 16,-35 35-16,-1 17 0,19-17 16,-19 18-16,36-35 15,-18 34-15,-17 1 16,0 17-16,-1 1 0,1-1 16,0 18-16,-18-17 15,17 17-15,-34 17 63,-1 18-48,0-17-15,1 17 0,-19 18 16,19 0 0,-36 18-16,35-18 15,-70 35-15,35-35 16,-35 70-1,0 18-15,52-70 16,1-1-16,0-17 0,-36 53 16,54-71-16,-1 18 15,-17 0-15,17-17 16,0-19-16,18 1 16,-17 0-16,17-1 0,0 1 15,0-36 16,0 1-15,0-1-16,-18 18 16</inkml:trace>
  <inkml:trace contextRef="#ctx0" brushRef="#br0" timeOffset="102564.2327">26741 13353 0,'0'-18'16,"-18"0"77,18 1-77,-18-1 0,1 0-16,-1 1 15,0 17-15,1-18 16,-19 1-16,19 17 15,-1 0-15,1-18 0,-19 18 16,19 0-16,-36 0 16,17 0-1,19 0-15,-54 18 16,54-1-16,-19-17 0,19 18 16,-19-18-16,1 17 0,0-17 15,-18 18 1,18 0-16,-18 17 15,17-17-15,19-1 16,-1 1-16,1 17 0,-1-17 16,0-1-16,18 1 0,-17 17 15,-1-17-15,18 17 16,-18-17-16,18 17 16,0 1-1,0-19-15,0 18 0,0-17 16,0 17-16,0-17 15,0 0-15,18 17 16,-18 0-16,18-17 0,-18-1 16,17 19-1,19-1-15,-19-17 16,1-1-16,-1 1 0,1 0 16,35-1-16,-35 1 15,35-1 1,-18 1-16,18 0 15,-18-18-15,-17 17 0,17-17 16,-17 18-16,35-18 16,-36 0-16,36 18 15,-35-18-15,17 17 16,-17-17-16,35 0 16,-36 0-16,36 0 15,-35 0-15,-1-17 16,19 17-16,-1-36 15,-17 36-15,-1-17 0,1-1 16,35-17 0,-36 17-16,1-17 0,0 17 15,-1-17-15,1-36 16,-18 36-16,18-18 16,-18 0-16,0 0 0,17 1 15,-17-1-15,0 17 0,-17-34 16,-1 34-16,0 1 15,-17-18-15,17 36 16,1-1-16,-1 0 16,0 1-16,1 17 0,-18-18 0,-1 0 15,1 18 1,17 0-16,-17 0 0</inkml:trace>
  <inkml:trace contextRef="#ctx0" brushRef="#br0" timeOffset="171995.4263">15328 8167 0,'0'17'15,"0"72"1,0-36-16,0 35 16,0-18-16,-17 19 0,17-1 0,0 53 15,0-53 1,17-35-16,-17 17 0,35 19 16,-17-36-16,0-36 15,-1 19-15,1-19 0,-18 1 16,18-18-1</inkml:trace>
  <inkml:trace contextRef="#ctx0" brushRef="#br0" timeOffset="172273.9829">15064 8326 0,'0'0'0,"17"0"0,36-36 16,-18 19-16,54-36 16,-54 17-16,0 19 15,0-18-15,1 17 0,17-17 16,-18 35-16,0 17 16,-17 1-16,0 17 15,17 53-15,-18-35 16,19-17-16,-19-1 0,54 53 15,-36-70 1,0 17-16,1-17 0,-1-18 16</inkml:trace>
  <inkml:trace contextRef="#ctx0" brushRef="#br0" timeOffset="172769.6191">18380 8290 0,'17'71'15,"-34"-142"-15,52 177 0,-35-53 0,18 53 16,-18-53 0,0 17-16,17-17 0,1 53 15,-18-71-15,18 36 16,-1-36-16,-17-17 15,18-1-15,-1-17 16,-17-17-16</inkml:trace>
  <inkml:trace contextRef="#ctx0" brushRef="#br0" timeOffset="173020.2656">18133 8361 0,'0'0'15,"53"17"-15,-18-17 0,18-17 16,70-18 0,-52 17-16,-1-17 0,1-1 15,35-34-15,-53 35 16,-18 17-16,-17 0 0,-1 1 16,-17 34-16,0 1 15,0 0-15,0 17 0,-17 35 16,17-17-1,17-17-15,-17-1 0,36 0 16,-19 0-16,19-17 16</inkml:trace>
  <inkml:trace contextRef="#ctx0" brushRef="#br0" timeOffset="173447.0443">21237 8396 0,'0'88'0,"0"-176"0,18 229 16,-18-35-16,0-53 15,18 18-15,-18 70 16,17-88-16,1-1 16,-18-16-16,35 34 15,-35-52-15,18 0 16,-1-36-16,-17-17 16</inkml:trace>
  <inkml:trace contextRef="#ctx0" brushRef="#br0" timeOffset="173703.9233">21026 8343 0,'17'0'16,"18"-17"0,1-1-16,52-35 15,-53 18-15,18 17 16,-18 0-16,1 1 0,17-1 15,-18 18 1,-17 0-16,-1 35 0,1 1 0,-1 34 16,1-17-1,0 0-15,-1-18 0,1 1 16,53 17-16,-36-36 16,0 1-16</inkml:trace>
  <inkml:trace contextRef="#ctx0" brushRef="#br0" timeOffset="174137.0777">24183 8326 0,'0'0'15,"18"52"-15,-1-16 0,1 70 16,-1-53 0,1-1-16,17 37 15,-35-36-15,36 17 16,-36-35-16,0-17 15,17 0-15,-34-36 16</inkml:trace>
  <inkml:trace contextRef="#ctx0" brushRef="#br0" timeOffset="174408.5532">23936 8414 0,'18'-36'15,"17"19"-15,18-18 16,0 17-16,17-35 16,-52 18-16,17 17 0,-17-17 15,-18 17-15,17 18 0,-17-17 16,18 34 15,0 36-31,-1-18 16,36 18-16,-17-35 15,-1 0-15,0-1 0,36 18 16,-36-17 0,-17-18-16,-1 0 0</inkml:trace>
  <inkml:trace contextRef="#ctx0" brushRef="#br0" timeOffset="189089.0043">32861 6897 0,'0'0'15,"0"35"-15,0-17 0,0-1 16,18 19-16,-18-1 0,0 53 15,0-35-15,0 71 16,0-72-16,18 54 16,-18-53-16,35 18 15,-35-54-15,35 19 16,-35-19-16,18-34 16</inkml:trace>
  <inkml:trace contextRef="#ctx0" brushRef="#br0" timeOffset="189446.3182">32579 7250 0,'18'0'15,"-18"-18"-15,17 0 16,-17 1-16,18-1 0,17-35 16,-17 18-16,17 0 15,0-36-15,1-17 16,-19 53 0,19-36-16,-19 36 15,1 17-15,0 0 16,-1 18-16,1 0 0,35 18 15,-18-18 1,0 35-16,1-17 0,-19 0 16,18-1-16,18 36 15,-17-35-15,-1-1 16,-17 1-16,-1-18 16</inkml:trace>
  <inkml:trace contextRef="#ctx0" brushRef="#br0" timeOffset="190387.1043">29333 9172 0,'0'53'15,"0"-18"-15,0 1 16,0 52 0,18-53-16,-18 18 0,0-18 15,18 1-15,-18-1 0,17 35 16,-17-52-1,0 0-15,18-18 0,-18 17 16</inkml:trace>
  <inkml:trace contextRef="#ctx0" brushRef="#br0" timeOffset="190650.8443">29087 9296 0,'0'-36'16,"17"19"-16,1-1 0,17-35 16,-17 36-16,17-19 0,-17 19 15,35-19 1,-36 19-16,1 17 16,-1 0-16,1 17 15,0 1-15,-1 0 16,19 35-1,-19-36-15,1 19 16,53-1-16,-36-18 16</inkml:trace>
  <inkml:trace contextRef="#ctx0" brushRef="#br0" timeOffset="190937.709">31097 9260 0,'0'0'16,"0"36"-16,18-1 0,-18 0 0,0 53 15,18-52-15,-1 52 16,-17-53 0,0 0-16,18 1 0,-18-1 15,18-17-15</inkml:trace>
  <inkml:trace contextRef="#ctx0" brushRef="#br0" timeOffset="191244.8489">30850 9366 0,'0'-17'16,"0"34"-16,0-52 0,0 17 0,18 1 15,0-1 1,-1 0-16,1 1 0,0-1 15,17 1-15,-17-1 16,-1 0-16,18 1 0,-17-1 16,17 18-16,-17-18 15,0 18-15,-1 18 0,1-18 16,17 35 0,-17 1-16,-1-19 0,1 1 15,0-1-15,17 1 0,0 0 16,18-1-16,-17-17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9T00:00:14.83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6438 9613 0,'18'0'16,"-1"0"-16,1 0 16,17 0-1,-17 0-15,17 0 0,-17 0 16,17 0-16,-17 0 16,17 0-16,0 0 0,1 0 15,-1 0-15,0 0 0,-17 0 16,17-17-16,0 17 0,-17 0 15,0 0-15,17 0 0,-17 0 16,-1 0 0,1 0-1,-36-18 1,1 0 0,-1 18-16</inkml:trace>
  <inkml:trace contextRef="#ctx0" brushRef="#br0" timeOffset="409.7768">6562 9402 0,'-18'17'32,"-17"1"-17,17-18-15,0 17 0,-17 1 0,18-18 16,-19 18-16,-34 17 15,52-35-15,0 18 16,18-1 0,0 1-16,53 0 15,-17-1-15,-1 1 16,18-1-16,-18 1 0,71 35 16,-71-53-1,36 35 1,-54-17-16,1 0 0</inkml:trace>
  <inkml:trace contextRef="#ctx0" brushRef="#br0" timeOffset="2652.1187">15099 8008 0,'18'0'15,"-1"18"-15,1-18 16,-1 17-16,1 1 0,17-18 0,1 18 16,-1-18-16,18 0 15,0 0-15,-18 0 0,18 0 16,0 0-16,-18 0 0,18 0 16,-35-18-16,17 18 15,-17-18-15,-1 18 0</inkml:trace>
  <inkml:trace contextRef="#ctx0" brushRef="#br0" timeOffset="3063.4054">15328 7902 0,'0'0'15,"-17"0"-15,-1 0 16,-35 36-1,18-19-15,-1 1 16,1-18-16,0 17 0,17 1 16,-17 0-16,0-1 15,17 1-15,18 0 16,18-1-16,17 19 16,0-19-1,1 1-15,-1-1 0,0 1 16,0 0-16,36 35 15,-36-36-15,-17 1 16,-1 0-16</inkml:trace>
  <inkml:trace contextRef="#ctx0" brushRef="#br0" timeOffset="11444.7452">19844 4780 0,'17'71'15,"-34"-142"-15,34 195 0,1-71 0,-18 17 0,18-17 16,-18 18-16,17-1 16,-17 36-16,0-53 15,0 0-15,18-18 0,-18 0 16,0 1-16,18-19 0,-18 1 15,17 0-15</inkml:trace>
  <inkml:trace contextRef="#ctx0" brushRef="#br0" timeOffset="11738.6858">20285 4921 0,'-18'0'16,"36"0"-16,-54 18 0,19 0 0,-1-1 16,1 1-16,17-1 0,-18 19 15,18-19-15,0 1 0,35 35 16,-17-35-16,-1 17 15,19-18-15,-1-17 16,36 36-16,-36-36 16,0 17-16,0-17 0,-17 0 15,35-17-15,-35-1 16,-1 0-16</inkml:trace>
  <inkml:trace contextRef="#ctx0" brushRef="#br0" timeOffset="11921.1932">20443 5080 0,'0'71'16,"0"-142"-16,-17 194 0,17-70 0,0 0 16,0-17-16,0-1 0,17 0 15,-17 0-15,18-17 0,0 17 16,-1-35-16,1 18 15,0-18-15</inkml:trace>
  <inkml:trace contextRef="#ctx0" brushRef="#br0" timeOffset="12172.7158">20867 5168 0,'0'0'0,"17"18"0,1-18 0,0 17 16,-1 1-16,1-18 16,0 18-16,-1-1 0,19-17 15,-19 18-15,1-18 0,-1 18 16,1-18-16,0 17 0</inkml:trace>
  <inkml:trace contextRef="#ctx0" brushRef="#br0" timeOffset="12345.8049">21096 5151 0,'0'0'16,"-53"70"-1,36-35-15,-1 1 0,-17-1 0,35 0 16,-18 1-16,0 16 16,36-16-16,0-36 15</inkml:trace>
  <inkml:trace contextRef="#ctx0" brushRef="#br0" timeOffset="12639.5872">21555 4921 0,'0'0'0,"17"18"15,1 35-15,-18 35 16,18-53-16,-18 18 16,17-18-16,-17 18 15,18-17-15,-18-1 0,0 0 0,18 1 16,-18-19-16,0 18 16,0-17-16</inkml:trace>
  <inkml:trace contextRef="#ctx0" brushRef="#br0" timeOffset="12912.3382">21925 5009 0,'0'0'0,"0"18"0,0 0 16,-17 17-16,17-17 15,0-1-15,0 1 0,0 0 16,17-1-16,18 18 16,18-17-16,-35-18 15,17 0-15,-17 0 0,0 0 16,17 0 0,-18 0-16,1 0 0,-18-18 15</inkml:trace>
  <inkml:trace contextRef="#ctx0" brushRef="#br0" timeOffset="13080.1287">22119 5133 0,'0'0'15,"0"88"-15,0-53 16,0 18-16,0-17 0,0-1 15,0 0-15,0 0 0,0-17 16,0 0-16,0-1 0</inkml:trace>
  <inkml:trace contextRef="#ctx0" brushRef="#br0" timeOffset="14169.3471">25012 5239 0,'18'17'15,"35"1"1,-18-18-16,0 0 0,141 0 16,18-35-1,-70 17 1,-89 0-1</inkml:trace>
  <inkml:trace contextRef="#ctx0" brushRef="#br0" timeOffset="14353.6409">25541 5080 0,'0'0'16,"-35"88"-16,0-35 0,-1 0 0,19 0 15,-1-18-15,0 18 0,1-18 16,17-17-16,0 17 0,0-17 16,0 0-16,0-36 15</inkml:trace>
  <inkml:trace contextRef="#ctx0" brushRef="#br0" timeOffset="14520.3325">25329 5115 0,'0'0'0,"36"88"0,-1-17 15,0 0-15,-17-1 0,17-17 16,0 0 0,1-18-16,17 1 0,-36-1 0,19-18 15,-19 1-15</inkml:trace>
  <inkml:trace contextRef="#ctx0" brushRef="#br0" timeOffset="15302.2302">27781 4939 0,'18'0'0,"0"0"16,34 0-1,-16-18-15,17 18 0,-18-17 16,0-1-16,-17 18 0,-1-18 16,-34 18-1,-18 0-15,-18 0 16,17 18-16,-17 0 0,18-1 16,0 1-16,17 0 0,-17 34 15,35 1 1,18-35-16,-1 17 15,19-17-15,-1 17 0,0-17 16,-17 17-16,17-17 0,0-1 16,-17-17-16,-18 18 0,0 0 15,-18-18 1,1 17-16,-19-17 0,1 0 16,-53 18-1,53-18-15,17 0 0,0 0 16,36 0-1</inkml:trace>
  <inkml:trace contextRef="#ctx0" brushRef="#br0" timeOffset="15487.9728">28258 5133 0,'0'0'15,"17"18"-15,1-18 0,-1 17 0,1 1 16,17-18-16,-17 17 0,17 1 16,-17 0-16,17-1 15,0-17-15,-17 0 0,0 0 16,-1 0-16</inkml:trace>
  <inkml:trace contextRef="#ctx0" brushRef="#br0" timeOffset="15632.3273">28469 5186 0,'0'0'0,"-17"53"0,-1-18 15,0 0-15,18 1 0,0-19 16,0 19-16,18-19 16</inkml:trace>
  <inkml:trace contextRef="#ctx0" brushRef="#br0" timeOffset="15959.9161">28822 4851 0,'0'0'15,"35"0"-15,-17 0 0,0 0 0,-1 0 16,-17 17-1,18 1-15,-18 0 16,0 17-16,0-17 0,0 17 16,0-18-16,35 54 15,-35-53-15,35 17 0,-17-17 16,17 34-16,1-52 16,-19 18-16,1 0 15,-1-1-15,-17 1 16,-35 0-1,0-1-15,-18 1 0,18-18 16,-1 18-16,-16-1 0,-1-17 16,17 0-16</inkml:trace>
  <inkml:trace contextRef="#ctx0" brushRef="#br0" timeOffset="16771.072">21149 7620 0,'53'18'16,"-18"-1"-16,1-17 0,34 0 16,1 18-16,17-18 15,141 0 1,-158 0-16,-1 0 0,36 0 16,-53-18-16,0 18 15,-35-35-15</inkml:trace>
  <inkml:trace contextRef="#ctx0" brushRef="#br0" timeOffset="16999.3436">21908 7320 0,'52'35'16,"-16"-35"-16,17 18 16,0 0-16,17-1 0,1 1 15,52 17-15,-70-17 16,0 0-16,-35-1 0,-18 1 15,0-1-15,-18 19 0,-17-19 16,-1 19-16,-34-1 0,-1 0 16,1 0-16,-1 1 15,18-1-15,-17-17 0,34 17 16,1-17-16,18 17 16</inkml:trace>
  <inkml:trace contextRef="#ctx0" brushRef="#br0" timeOffset="17416.0834">23319 7179 0,'35'53'15,"-70"-106"-15,88 159 0,-53-53 0,17 17 16,1 54-16,-1-54 16,1-17-16,-18 0 0,18 0 15,-1-18-15,1 1 0,0-19 16,17 1-16,-17-18 0</inkml:trace>
  <inkml:trace contextRef="#ctx0" brushRef="#br0" timeOffset="17705.6364">23813 7479 0,'0'0'0,"0"106"0,0-53 15,0-18-15,17 18 0,54 17 16,35-34 0,-54-19-16,1-17 0,0-17 15,0-1-15,-18-17 16,1-1-16,-19 1 0,1-18 16,-18 0-16,-18 18 0,-17-18 15,0 0-15,-18 18 0,0 0 16,-35-1-16,-18 36 15,106 18 1,0 0 0,18 17-16</inkml:trace>
  <inkml:trace contextRef="#ctx0" brushRef="#br0" timeOffset="17900.4299">24571 7549 0,'35'18'15,"-17"0"-15,0-18 0,17 17 16,0-17-16,0 18 0,1-18 16,-19 18-16,1-1 0,0-17 15,-18 18-15,0 0 0</inkml:trace>
  <inkml:trace contextRef="#ctx0" brushRef="#br0" timeOffset="18072.4574">24853 7514 0,'0'0'0,"-17"0"0,-36 53 15,35-35-15,-35 35 16,18 17-1,35-52-15,0-1 16,0 1-16</inkml:trace>
  <inkml:trace contextRef="#ctx0" brushRef="#br0" timeOffset="18478.6567">25171 7320 0,'17'71'15,"-17"-36"1,36 53-16,-36-53 15,35 18-15,-17-17 16,-1-1-16,1 0 0,-1 0 16,1-17-16,0 17 15</inkml:trace>
  <inkml:trace contextRef="#ctx0" brushRef="#br0" timeOffset="18841.6258">25718 7408 0,'0'-17'0,"0"34"0,0-17 16,0 18-16,0 0 15,-18 17-15,18 0 0,0 0 16,0 1 0,18-1-16,-1 0 0,18-17 0,-17 0 15,17-1-15,1 1 0,-1-18 16,18 0 0,-36-18-16,1 1 0,0-1 0,-1-17 15,-17 17-15,0-17 16,0-1-16,-17 1 0,-1 0 15,-17 0-15,-36-36 16,36 53-16,17 1 16,-17 17-16,0 0 0,17 17 0</inkml:trace>
  <inkml:trace contextRef="#ctx0" brushRef="#br0" timeOffset="22745.0533">22825 5133 0,'17'0'63,"19"18"-48,-19-1-15,1 1 0,0-1 16,17 1-16,-18 0 16,1-1-16,0 1 0,-1-18 15,1 18-15,0-18 0,-1 0 16,-17-18-16</inkml:trace>
  <inkml:trace contextRef="#ctx0" brushRef="#br0" timeOffset="22940.1161">23036 5045 0,'-17'17'16,"-1"36"0,0-35-16,-17 17 0,18 0 15,-1 1-15,0-19 0,1 19 16,-1-19-16,18 1 15,-18 0-15,18-1 0,18-17 0</inkml:trace>
  <inkml:trace contextRef="#ctx0" brushRef="#br0" timeOffset="23680.1847">23372 4798 0,'0'0'16,"0"-18"-16,17 18 15,1 0 1,17-17-16,-17 17 16,88 17-1,-54 1 1,-52-1 0,0 19-16,-35-1 15,18-17-15,17-1 16,-18 1-16,18 0 0,18-1 15,17 1-15,0-1 16,0 1-16,1 0 0,-1-18 16,-17 17-16,-1 1 0,1-18 15,-18 18-15,0-1 16,-18 1-16,-17 0 0,17-1 16,-17 1-16,-18-1 15,-17 1-15,34-18 0,19 0 16,-19 0-16,19 0 15</inkml:trace>
  <inkml:trace contextRef="#ctx0" brushRef="#br0" timeOffset="24157.5498">23372 5539 0,'17'0'15,"1"17"-15,52-17 16,-17 18-16,0-18 16,18 0-16,-18 0 0,17 0 15,1 0-15,-18 0 0,-18 0 16,0 0-16,1 0 16,-19 0-16,1 0 0,-18 18 15,-18-18 1</inkml:trace>
  <inkml:trace contextRef="#ctx0" brushRef="#br0" timeOffset="25983.7394">28963 4886 0,'0'-18'47,"-18"18"-16,36 0 32,17-17-48,1 17-15,-1 0 0,-17 0 16,17 0-16,-18 0 0,1 0 16,17 0-16,-17-18 0,0 18 15</inkml:trace>
  <inkml:trace contextRef="#ctx0" brushRef="#br0" timeOffset="26534.5321">29510 5098 0,'18'0'16,"17"0"0,0 17-16,0-17 0,1 18 0,-1 0 15,0-1-15,-17-17 16,17 18-16,-17-1 0,-1 1 16,1-18-16,0 18 0,-18-1 15,-18-17 1</inkml:trace>
  <inkml:trace contextRef="#ctx0" brushRef="#br0" timeOffset="26726.3392">29792 5009 0,'0'0'16,"-18"18"-16,1 0 0,-1 17 15,1-17-15,-1 17 0,0-17 16,1 17-16,-1-18 16,0 19-16,1-19 0,17 1 15,0 0-15,0-1 0</inkml:trace>
  <inkml:trace contextRef="#ctx0" brushRef="#br0" timeOffset="27599.8023">30304 4798 0,'-18'0'16,"18"-18"-16,18 18 16,-1 0-1,1 0-15,17 0 16,0 0-16,1 18 0,-1-18 0,0 17 16,36 1-1,-54 0-15,-17-1 16,-35 19-1,18-19-15,-1 1 0,0-18 16,1 18-16,17 34 16,17-34-1,1 0-15,0-1 0,-1 1 16,18 0-16,-17-18 0,-18 17 16,18 1-16,-18 0 0,0-1 15,0 1-15,-53-1 16,35-17-1,1 0-15,-19 18 0,19-18 16,-1 0-16,0 0 0,1 0 16,-1 0-16,0 0 0</inkml:trace>
  <inkml:trace contextRef="#ctx0" brushRef="#br0" timeOffset="28128.5962">30198 5503 0,'17'0'31,"19"0"-31,34 18 15,-34-18 1,16 18-16,1-18 0,18 17 16,-1-17-16,1 0 0,0-17 15,-18 17-15,-1-18 0,-16 18 16,-19 0-16</inkml:trace>
  <inkml:trace contextRef="#ctx0" brushRef="#br0" timeOffset="31918.2584">26599 7408 0,'0'-17'0,"18"17"62,17 17-46,-17 1-16,17 0 0,1-1 15,-1-17-15,-18 18 0,19 0 16,-1-18-16,-17 17 0,-1-17 16,1 0-16,0 0 0,-18 18 15,-18-18 1,0 0-1</inkml:trace>
  <inkml:trace contextRef="#ctx0" brushRef="#br0" timeOffset="32137.851">26864 7303 0,'0'0'16,"-35"17"-16,17 1 0,-17-1 16,17 1-16,1 17 0,-19 18 15,1 0 1,17-18-16,18-17 0,0 0 16</inkml:trace>
  <inkml:trace contextRef="#ctx0" brushRef="#br0" timeOffset="32682.8768">27234 7197 0,'0'-18'15,"0"36"1,18 17 0,-18-17-16,0 17 0,0 0 15,18 0-15,-18 1 0,17 17 16,1 0-16,-18-18 0,18 0 16,-18 18-16,17-18 15,1 1-15,-18-19 0,18 18 16,-18-17-16,0 0 0,17-18 15,1 0-15</inkml:trace>
  <inkml:trace contextRef="#ctx0" brushRef="#br0" timeOffset="33238.1825">27905 7144 0,'0'0'0,"-18"0"16,0 17-1,1 19 1,-1-19-16,1 72 16,17-37-16,0 1 0,0 0 15,17-17-15,1 16 0,-1 1 16,19-17-16,-1-1 16,36 18-16,-54-36 15,18-17-15,1 0 0,-19 0 16,1-17-16,-18-18 15,0-1 1,-18 1-16,-17 0 0,0-1 0,0 1 16,-1 0-16,1 0 15,0 17-15,-1 18 0,1 0 16,0 0-16</inkml:trace>
  <inkml:trace contextRef="#ctx0" brushRef="#br0" timeOffset="52359.2668">7285 12100 0,'0'-17'31,"0"-1"-15,35-17-1,0-1-15,1-16 0,-1-1 16,71-71 0,-53 54-16,17-1 0,1 0 15,-1 19-15,-17-19 0,18 18 16,-18 0-16,-18 18 0,36-36 15,-36 18 1,-17 53-16,-36 0 16,0 0-1,-17 18-15,17 0 16</inkml:trace>
  <inkml:trace contextRef="#ctx0" brushRef="#br0" timeOffset="52752.8656">7144 11800 0,'0'0'16,"17"-17"-16,-17 34 31,-17 36-15,17-17-16,-18 17 0,18-18 15,0 18-15,18-18 0,-1-17 16,89 35 0,-70-53-16,16 0 0,1-18 15,0 0-15,0 1 16,0-1-16,0 0 16,-35 1-16</inkml:trace>
  <inkml:trace contextRef="#ctx0" brushRef="#br0" timeOffset="73380.283">2099 12030 0,'0'-18'62,"18"-35"-46,-18 18-16,17 0 0,1-18 15,-18 0-15,18 0 0,-18-53 16,0 53-16,0 0 16,0 0-16,0 18 0,0 0 15,-18 17-15,18 0 16,0 1-16</inkml:trace>
  <inkml:trace contextRef="#ctx0" brushRef="#br0" timeOffset="73734.8496">1976 11994 0,'0'18'31,"17"17"-15,-17-17-16,18 0 0,-18-1 16,0 1-16,0 0 15,17-18 1,-17-18-1,18-17 1,-18-1-16,18 19 0,-18-19 16,17 19-16,1-1 0,-18-17 15,35 17-15,-17 1 0,0-1 16</inkml:trace>
  <inkml:trace contextRef="#ctx0" brushRef="#br0" timeOffset="74091.4559">2417 12047 0,'0'0'16,"0"-35"-16,17 0 0,-17 0 15,18-1-15,-1-17 0,-17-17 16,18 17-16,0-18 15,17-35-15,-35 54 0,18 34 16,-18-17-16,0 17 0,0 0 16,-18 18-1</inkml:trace>
  <inkml:trace contextRef="#ctx0" brushRef="#br0" timeOffset="74374.811">2346 11853 0,'0'53'15,"0"-17"-15,0-19 0,0 1 16,0-1-16,0 1 0,18 0 15,-18-1-15,17-17 16,1 0 0,0-35-1,17-18 1,18 0 0</inkml:trace>
  <inkml:trace contextRef="#ctx0" brushRef="#br0" timeOffset="74638.0682">2787 11959 0,'0'-35'15,"18"0"-15,-18 17 16,17-35-16,1 18 0,0-18 16,17-53-1,-18 71-15,1-1 0,-18 1 16,18 0-16,-18 17 0,0 1 16</inkml:trace>
  <inkml:trace contextRef="#ctx0" brushRef="#br0" timeOffset="74919.2637">2716 11695 0,'0'0'0,"0"17"0,0 19 16,0-19-16,0 18 0,0 1 16,0-1-16,0 0 0,18 1 15,-18-19-15,18 1 0,-18-1 16,17-17-16,19 0 16,-19 0-16,1-17 0,0-18 15,-1 17-15,1 0 0,-1-17 16,1 17-16,-18 1 15</inkml:trace>
  <inkml:trace contextRef="#ctx0" brushRef="#br0" timeOffset="75220.0875">3193 11977 0,'0'0'0,"0"-18"16,35-70-1,-17 17 1,-1 36-16,36-88 15,-35 70 1,-1 17-16,1 1 0,-18 18 16,18-1-16,-18 0 0</inkml:trace>
  <inkml:trace contextRef="#ctx0" brushRef="#br0" timeOffset="75531.6632">3122 11800 0,'-18'18'16,"36"-36"-16,-36 54 0,18-1 15,0-17-15,0-1 0,18 36 16,-18-18-16,0-17 16,35 0-1,-17-18-15,17 0 16,-17-18 0,0 0-16,17-34 15,-18 34-15,1 0 16,-18-17-16</inkml:trace>
  <inkml:trace contextRef="#ctx0" brushRef="#br0" timeOffset="75877.3298">3493 11977 0,'0'-18'16,"0"-17"-1,17 0-15,1-1 16,-1 1-16,1 0 0,0 0 16,-18-1-16,35-34 15,-35 52-15,18 0 16,-18 1-16,17-1 0</inkml:trace>
  <inkml:trace contextRef="#ctx0" brushRef="#br0" timeOffset="76195.2381">3440 11765 0,'0'18'16,"0"17"0,17-17-16,-17 17 15,0-17-15,18 35 16,0-18-16,-1-18 16,1-17-16,-1 0 15,1 0-15,0-17 0,-1-1 16,1 1-16,0-19 0,-1 19 15,1-1-15,0-17 0,-1 17 16,1 18-16</inkml:trace>
  <inkml:trace contextRef="#ctx0" brushRef="#br0" timeOffset="91620.8497">1817 17198 0,'0'18'16,"0"-1"-16,0 54 15,0-36 1,0 18-16,0-18 0,0 18 15,0 0-15,0 88 16,17-106 0,-17 1-16,0 17 0,0-36 15,0 1-15,18 0 0,-18-1 16</inkml:trace>
  <inkml:trace contextRef="#ctx0" brushRef="#br0" timeOffset="91963.6268">1658 17357 0,'0'0'15,"18"0"1,-18-18 0,53-17-1,-18-18-15,0 35 16,-17-17-16,-1 17 0,1-17 16,0 17-16,-1 1 15,-17 34 1,0 1-1,0 17-15,18-17 16,-18 0-16,18-1 0,-1 1 16,1-18-16</inkml:trace>
  <inkml:trace contextRef="#ctx0" brushRef="#br0" timeOffset="92544.0909">2699 17180 0,'-18'36'15,"18"-1"-15,0 0 0,0 0 16,0 1-16,18-19 0,-18 36 16,0-17-16,0-1 0,17-18 15,-17 1-15,18 0 0,-18-1 16,0 1-16</inkml:trace>
  <inkml:trace contextRef="#ctx0" brushRef="#br0" timeOffset="92855.576">2505 17286 0,'0'-18'31,"17"18"-15,1-17-16,35-36 15,-35 35-15,17 1 16,18-19 0,-36 36-1,1 18 1,0 0-16,-1-1 15,-17 1-15,18 17 16,0-17-16,-18-1 16,17-17-16,19 18 15,-19-18-15</inkml:trace>
  <inkml:trace contextRef="#ctx0" brushRef="#br0" timeOffset="93177.0874">3792 17127 0,'0'18'0,"-17"17"15,17-17-15,0 17 16,0 0-16,17 36 16,-17-18-16,18-18 15,-18-17-15,18 17 0,-18 18 16,17-35-16,-17-1 15,0 1-15</inkml:trace>
  <inkml:trace contextRef="#ctx0" brushRef="#br0" timeOffset="93483.6857">3634 17392 0,'0'-18'15,"17"1"1,-17-1-16,18-17 0,0 17 16,-1 0-16,1-17 0,-18 18 15,17-1-15,-17 0 16,18 1-16,-18-1 0,0 0 16,18 1-16,-18-1 15,17 36 1,1-1-1,-18 1-15,18 0 16,-18-1-16,35 1 16,0 0-16,-17-18 15,-1 0-15,1 0 0,0 0 16</inkml:trace>
  <inkml:trace contextRef="#ctx0" brushRef="#br0" timeOffset="93744.7407">4480 17163 0,'0'0'15,"18"53"-15,-18-36 0,18 18 16,-18 1-16,0-1 0,0 0 16,17 1-16,-17-1 0,0 0 15,0-17-15,18-1 16</inkml:trace>
  <inkml:trace contextRef="#ctx0" brushRef="#br0" timeOffset="94012.122">4322 17251 0,'35'-35'16,"-18"17"-16,1 0 0,0 1 15,-1-1-15,19 0 0,-19 1 16,1-1-16,0 18 15,-1-18-15,1 18 16,-1 0 0,-17 18-16,18 0 0,-18-1 15,18 1-15,-18 0 0,17-1 16,-17 1-16,18 0 0,0-18 16,-1 17-16</inkml:trace>
  <inkml:trace contextRef="#ctx0" brushRef="#br0" timeOffset="94546.2864">5292 17163 0,'0'17'16,"0"89"-1,-18 0 1,36-18 0,-1-53-1,1-35 1</inkml:trace>
  <inkml:trace contextRef="#ctx0" brushRef="#br0" timeOffset="94802.2959">5151 17216 0,'0'0'0,"17"-36"0,1 19 0,-1-19 16,1 19-16,0-19 16,17 19-16,-17-18 0,17 17 15,0-17-15,-35 17 16,18 18-16,0 0 0,-1 0 16,-17 18-16,18 52 31,17-35-16,-35-17-15</inkml:trace>
  <inkml:trace contextRef="#ctx0" brushRef="#br0" timeOffset="95247.1508">6315 17110 0,'0'0'0,"0"17"0,0 19 16,0-1-16,0 0 0,0 0 15,0 1-15,17-1 16,-17 0-16,0 1 0,18-1 16,-18-17-16,0 17 0,0-18 15,0 1-15</inkml:trace>
  <inkml:trace contextRef="#ctx0" brushRef="#br0" timeOffset="95548.0048">6156 17268 0,'0'0'0,"0"-17"31,35-18-15,-17 17-16,0-17 0,17-1 15,-18 19-15,19-19 16,-19 1-16,19 0 0,-19 17 16,1 1-16,0-1 0,-18 0 15,17 18-15,-17 18 16,0 0 0,0 17-16,18-17 0,-18-1 15,0 1-15,17-1 16,1 1-16,0-18 15</inkml:trace>
  <inkml:trace contextRef="#ctx0" brushRef="#br0" timeOffset="95913.399">7144 17092 0,'0'0'0,"0"53"16,0-35-1,0 17-15,17-17 0,-17 52 16,18-17 0,0-35-16,-18-1 15,0 1-15,0 0 0,0-1 0</inkml:trace>
  <inkml:trace contextRef="#ctx0" brushRef="#br0" timeOffset="96208.975">7003 17198 0,'0'-18'15,"17"1"-15,-17-1 16,18 0-16,0 1 16,34-19-16,-34 1 15,0 18-15,-1-19 16,1 19-16,0-1 16,-1 36-1,1 35 1,0-36-1,-1 1-15,1-18 0,35 35 16,0-35 0</inkml:trace>
  <inkml:trace contextRef="#ctx0" brushRef="#br0" timeOffset="96519.5806">7938 17092 0,'0'0'0,"0"18"15,0 17-15,0 0 16,0 1-16,0-1 0,0 0 16,0 36-16,0-36 15,0-17-15,0-1 0,17 1 16,-17 0-16,18-18 16,-18-18-1</inkml:trace>
  <inkml:trace contextRef="#ctx0" brushRef="#br0" timeOffset="96836.969">7761 17216 0,'0'-18'16,"18"-17"-1,-1 17-15,19 0 0,-19 1 16,1-19-16,0 19 0,-1-1 16,1-17-16,-18 17 0,18 1 15,-18-1-15,17 18 0,-17-18 16,18 18-16,-18-17 0,17 34 31,-17 1-15,18 17-16,0-17 0,-1 17 0,1 0 15,0 1-15,-1-19 16,19 1-16,-19 17 0,1-17 16,-1 0-16,-17-1 0</inkml:trace>
  <inkml:trace contextRef="#ctx0" brushRef="#br0" timeOffset="106947.9181">4586 17992 0,'0'0'0,"0"17"0,0 1 16,18 17-1,-1 1-15,-17-19 16,18 18-16,0 1 0,-18-1 16,17 18-1,1-18-15,0-17 0,-18 17 16,0-17-16,0 17 15,0-17-15,17-18 0,-17 17 16,0-34-16</inkml:trace>
  <inkml:trace contextRef="#ctx0" brushRef="#br0" timeOffset="107291.4926">4992 17939 0,'-18'17'16,"18"1"-16,-17 17 16,-1-17-16,18 0 15,0-1-15,-18 1 0,18 0 16,0-1-16,0 1 0,18-1 15,0-17 1,-1 0-16,18 18 0,-17-18 16,0 0-16,17 0 15,0 18-15,-17-18 0,17 0 0,-17 17 16,17-17-16,-17 0 0,17 0 16,-17 0-16,-1 0 15,1 0-15,-18-17 16</inkml:trace>
  <inkml:trace contextRef="#ctx0" brushRef="#br0" timeOffset="107502.3466">5203 18009 0,'-17'36'16,"34"-72"-16,-34 89 0,17-17 0,-18-1 0,18 0 15,0 0-15,0 1 16,18 52-16,-18-53 16,17-17-16</inkml:trace>
  <inkml:trace contextRef="#ctx0" brushRef="#br0" timeOffset="114694.3092">14041 17110 0,'17'0'16,"1"0"-16,-1-18 16,72 0-1,-54 18-15,0-17 16,18 17-16,-35-18 15,-1 18-15,1 0 0</inkml:trace>
  <inkml:trace contextRef="#ctx0" brushRef="#br0" timeOffset="115060.5623">14041 17110 0,'0'17'31,"0"19"-15,0-1-16,0-17 0,0 17 16,17-18-16,-17 1 15,18-18-15,-1 0 16,19 0-16,-1 18 15,-17-18-15,17 0 0,0 0 16,1 17-16,-1 1 0,0 0 16,0-1-16,-17 1 15,-18 0-15,18 17 0,-18-17 16,-18-1-16,-17 1 16,-1-1-16,1-17 0,-18 0 15,18 0-15,0 0 16,-18 0-16,-18-17 15,36-1-15,17 1 0,1-1 16</inkml:trace>
  <inkml:trace contextRef="#ctx0" brushRef="#br1" timeOffset="141398.8103">14799 4833 0,'18'0'16,"-36"0"124,0-18-108,1 18-17,-1 0 1,0 0-16,1 0 15,-1 0-15,1 0 16,-19 0 0,19 0-16,-1 0 0,0 0 0,1 0 15,-1 0-15,0 0 16,-17-17 0,18 17-16,-1 0 0,0 0 15,1 0-15,-1 0 0,0 0 16,-17 0-16,17 0 15,-17 0-15,18 0 0,-19 0 16,19 0-16,-19 0 0,19 0 16,-19 0-16,19 0 0,-19 17 15,1-17-15,18 0 0,-19 0 16,19 0-16,-19 0 0,19 0 16,-19 0-16,19 0 15,-18 0-15,-1 0 0,1 0 16,0 0-16,-1 0 0,1 0 15,0 0-15,0 0 0,-1 0 16,1 0-16,0 0 16,17-17-16,0 17 0,1 0 15,-1 0-15,-35 0 16,36 0 0,-19-18-1,19 18-15,-1 0 0,0 0 16,1 0-1,-1 0 1,1 0 15,-1 0-15,0 0 0,1 0-1,-1 0 32,0 18-16,1-18-15,-1 17 0,0-17-1,1 18 48,17 0-1,0-1-46,-18 1-1,18 17 1,0-17-16,0 17 16,0-17-16,0 17 15,0-17-15,0-1 0,0 1 16,0 17-16,0-17 0,0 0 16,0 17-16,0-18 0,0 19 15,0-19-15,18 1 0,-18 17 16,0-17-16,0 17 15,0 18 1,0-35-16,17-1 0,-17 19 16,0-19-16,0 1 0,0 17 15,0-17-15,0 17 0,0-17 16,0 17-16,0 0 16,0-17-16,0 0 15,0 52 1,0-52-16,0-1 0,0 19 15,0-19-15,0 1 0,0 0 16,0-1-16,0 1 0,0 0 16,0 35-1,0-36-15,0 1 0,0-1 16,0 1-16,0 0 0,18-18 16,-18 17-16,0 1 15,0 0-15,18-1 0,-18 1 16,0 0-1,17-1 1,-17 1 0,0-1-16,0 1 15,0 0-15,0-1 16,0 1 0,0 0-1,0-1 1,0 1-16,0 0 15,0-1 1,0 1-16,0-1 16,0 1-1,0 0 17,18-18-17,-18 17-15,18-17 16,-18 18-1,17 0 1,-17-1 15,18-17 1,-18 18-17,18-18 1,-1 0-1,-17 18-15,18-18 16,-1 0 0,1 0-16,-18 17 0,18-17 15,-1 0-15,1 0 0,0 0 16,-1 0-16,1 0 0,0 0 16,17 0-16,0 0 15,-17 0-15,-1 0 16,1 0-16,0 0 0,-1 0 15,1 0-15,17 0 0,1-17 16,-19 17-16,18 0 16,-17 0-16,0 0 0,-1 0 15,1 0-15,17 0 16,18 0-16,-35 0 16,-1 0-16,19 0 0,-19-18 15,1 18-15,0 0 0,17 0 16,-17 0-16,-1 0 0,1 0 15,17 0-15,-17 0 0,-1 0 16,36-18-16,-17 18 16,-19 0-16,19-17 15,-19 17-15,1 0 0,17 0 16,-17 0-16,-1 0 0,1-18 16,17 18-16,-17 0 0,0 0 15,-1 0-15,36 0 16,-35 0-16,-1-18 15,1 18-15,0 0 0,-1 0 16,1 0-16,0 0 0,-1 18 16,1-18-1,-1 18 1,1-18-16,0 0 16,-1 0-1,1 17 1,0-17-1,-18-17 64,-18-1-64,18 0 1,0-17-1,-18 35-15,18-18 16,0 1-16,0-1 16,0 1-16,0-1 15,-17 0-15,17 1 0,0-1 16,0 0-16,0 1 16,-18-1-16,18 0 0,0 1 15,0-1-15,0 1 0,0-1 16,0 0-16,0 1 0,0-1 15,0 0-15,0 1 0,0-1 16,0-35 0,0 36-16,0-1 0,0-17 15,0 17-15,-18 0 0,18 1 16,0-19-16,-17 19 0,17-1 16,0-17-16,0-18 15,0 0 1,0 18-16,0 17 0,0-17 15,0 17-15,0-17 0,0 17 16,0 1-16,-18-1 16,18-35-16,0 35 15,0 1-15,0-1 0,0-17 16,0 17-16,18-17 0,-18 17 16,0 1-16,0-1 0,0 0 15,0 1-15,17-1 0,-17 0 16,0-17-16,0 18 0,18-1 15,-18-17-15,0 17 0,0-17 16,0 17-16,18-17 16,-18 17-16,0-17 0,0 17 15,0 1-15,0-1 0,0-17 16,0 17-16,-18 0 0,18 1 16,-18 17-1</inkml:trace>
  <inkml:trace contextRef="#ctx0" brushRef="#br1" timeOffset="144070.3107">4128 3334 0,'17'0'31,"-17"-18"16,18 18-31,-36 0 15,1 0 0,-19 0-31,19 0 16,-19 0-16,19 0 15,-19 0-15,1 18 0,17-18 16,-17 0-16,0 0 0,0 0 16,-1 0-16,1 0 0,0 0 15,0 0-15,-1 0 0,1 17 16,-18-17-16,18 0 0,0 0 16,-54 0-16,-52 0 15,0-17 16,35-1-15,71 18-16,-18-18 16,35 18-16,-17-17 0,18 17 15,-1-18-15,-17 18 16,17 0-16,-17 0 0,17 0 16,0 0-16,1 0 0,-19 0 15,19 0-15,-1 0 0,1 0 16,-1 0-16,0 0 0,1 0 15,-1 0 17,0 0-17,1 18 1,-1-18 0,18 17 15,0 1 0,-18 0-15,18-1-16,0 1 15,-17 35 1,17-18 0,0-17-16,0 0 0,0-1 15,0 1-15,0-1 0,0 1 16,0 17-16,0-17 0,0 17 15,0 1-15,0-1 16,0-18-16,0 19 0,17-1 16,-17-17-16,0 17 0,0 0 15,0 0-15,0 1 0,0-1 16,0 0-16,0-17 0,0 17 16,0 18-16,0-18 15,0-17-15,0 0 16,0-1-16,0 1 0,0 0 15,0-1-15,0 1 0,0 0 16,0-1-16,0 1 0,0-1 16,0 54-1,0-18 1,0-35-16,0-1 0,0 1 16,0-1-16,0 1 0,0 0 15,18-1-15,-18 1 0,0 0 16,0-1-1,0 1-15,18 0 0,-18-1 16,0 1-16,0 0 0,0-1 16,0 18-16,0-17 15,0 0-15,0-1 0,0 1 16,17 0-16,-17-1 16,0 1-16,18-18 46,-18-18-30</inkml:trace>
  <inkml:trace contextRef="#ctx0" brushRef="#br1" timeOffset="145874.9413">2434 4798 0,'0'17'31,"0"19"-16,18-19-15,-18 19 16,17-19-16,-17 1 16,18 0-16,0-1 0,-1-17 15,1 18-15,0-18 0,17 0 16,-17 17-16,17-17 0,0 0 16,0 0-16,18 0 0,-17 0 15,17 0-15,-1-17 0,1 17 16,0 0-16,0-18 15,124 1 1,-36-1 0,-88 18-16,17 0 15,-35 0-15,18-18 0,-17 18 16,-1 0-16,0 0 16,-17-17-16,17 17 15,-17 0-15,-1 0 0,19 0 0,-19 0 16,1 0-16,17 17 15,-17-17-15,-1 18 0,1-18 16,0 0-16,-1 0 16,1 18-16,0-18 15,-1 0-15,-17-18 16,0 0 0,0 1-1,-17 17-15,17-18 16,0 0-16,17 1 15,-17-1 1,0 0-16,0 1 16,0-1-1,18 18 17,0 0-1,-18 18 31,17-18-62,-17 17 16,18-17 0,-18-17 15,0-1-31,0-35 15,-18-53 1,18-52 15,-17-72-15,17 142-16,0-88 16,17 105-16,-17 1 0,0-1 15,0 18-15,0 18 0,0-18 16,0 35-16,0-17 0,0 17 15,0 1-15,0-1 0,0 1 16,0-1-16,0 0 16,0 1-16,0-1 0,0 0 15,0 1 1</inkml:trace>
  <inkml:trace contextRef="#ctx0" brushRef="#br1" timeOffset="149756.0971">4851 5398 0,'0'-18'15,"-18"18"-15,18 18 110,0-1-110,18 18 15,-18-17-15,0 17 0,0-17 16,0 17-16,0 1 0,0-1 16,-18 0-16,18 18 15,0 53-15,0-71 16,0 18-16,18 0 0,-18 0 15,17 35-15,-17-35 16,0-18-16,18 1 0,-18 16 16,0-16-16,0-1 0,0-17 15,0 17-15,18 0 16,-18-17-16,0-1 16,0 1-16,17 0 0,-17-1 0,0 1 15,0 0-15,0-1 16,0 1-1,0 0-15,0-1 0,0 1 16,0 0-16,0-1 0,0 1 16,0-1-16,0 1 0,0 17 15,0-17 1,0 0 0,0-1 15,0 1-16,0 0 1,0-1 0,0 1-16,-17-1 78,17 1-63,0 0 1,0-1 62,0 1-62,0 0 46,17-18 1,-17 17-48,18-17-15,0 0 16,17 0 0,-35 18-16,17-18 0,1 0 15,0 0-15,-1 0 0,19 0 16,-19 0 0,1-18-16,0 18 0,-1 0 15,1 0-15,17 0 0,-17-17 16,17 17-16,-17 0 15,-1 0-15,1 0 16,0 0-16,-1 0 0,1 0 0,0-18 16,-1 18-16,1 0 15,-1 0-15,1 0 16,0 0-16,-1 0 0,-17-18 0,18 18 16,0 0-16,-1 0 15,1 0 1,0 0-1,-1 0 1,1 0 0,-1 0-1,1 0 1,0 0 0,-1 0 15,1 0-16,0 0 17,-18 18-17,17-18 17,1 0-1,0 0 31,-1 0-46,1 0 62,-1 0 94,1 0 219,0 0-376,17 0 1,-35-18-16,18 18 15,-1 0-15,19 0 16,-19 0-16,19-17 0,-19 17 16,1 0-16,-1 0 0,19 0 15,-19-18-15,1 18 16,0 0-16,-1 0 0,1 0 16,0 0-16,17 0 0,-18 0 15,1 0-15,0 0 16,-1 0-16,1 0 0,0 0 0,-1 0 15,1 0-15,0 0 16,-1 0 15,1 0 79,-36-18-63,18 1-32,0-1 1,18-17-1,-18 17 1,0 1 0,0-1-16,0-17 15,0 17-15,0 0 16,0 1-16,0-1 0,17-17 16,-17 17-16,0-35 15,0 18 1,0 17-16,0-17 0,0 0 0,0 0 15,0-1-15,0 1 0,18-53 16,-18 35-16,0 0 16,18 18-16,-18-36 15,0 36-15,0 0 16,17-1-16,-17 1 0,0 17 16,0-17-16,0 0 0,0 0 15,0-1-15,0 1 0,0 0 16,0-1-16,0 19 0,0-18 15,0 17-15,0 0 16,18-17 0,-18 17-16,0 1 15,18 17 1,-36 0 0,18-18-1,-18 18 16,18-18-31,-17 18 16,-1-17 0,0-1-1,1 18-15,-1-17 0,-17 17 16,0-18-16,-18 18 16,0-18-16,-18 18 0,1 0 15,-36 0-15,0 0 16,-17 0-16,-1-17 0,-17 17 0,18 0 15,17-18-15,0 18 16,18-18-16,-36 18 16,89-17-16,0 17 0,17 0 15,0-18-15,36 36 16,35 17 0</inkml:trace>
  <inkml:trace contextRef="#ctx0" brushRef="#br1" timeOffset="150879.4895">23442 8361 0,'18'0'31,"-1"-18"-31,36 18 16,-17-17-16,16 17 16,19-18-16,17 18 0,0-18 15,18 1-15,18 17 0,17-18 16,0 0-16,18 18 0,176-17 15,0 17 1,-176 0-16,-1 0 16,-16 0-16,-19 0 0,1 0 15,52 0-15,-123 0 16,-36 0-16,1 0 0</inkml:trace>
  <inkml:trace contextRef="#ctx0" brushRef="#br1" timeOffset="156148.1048">11748 15699 0,'0'0'0,"0"-18"32,0 36-1,0 17-16,0 0-15,17 0 0,-17 1 16,0-1-16,0 0 0,0 18 16,0 0-16,-17-18 0,17 18 15,0 53-15,0-53 16,0 0-16,0-18 16,0 18-16,0 0 0,0-18 15,0 1-15,0-1 0,0-17 16,17 17-16,-17-18 0,0 1 15,0 0-15,0-1 32,0 1-17,0 0 1,18-18-16,-1 17 16,1-17-16,0 0 15,-1 0-15,1 18 16,0-18-16,-1 0 0,1 0 15,35 18-15,-18-18 16,36 0-16,-18 0 16,-18 0-16,18 0 0,0 0 15,0 0-15,17 0 16,-17 0-16,0 0 0,0 0 16,0 0-16,-18 0 0,18 0 15,0 0-15,35 0 16,18-18-1,-71 18-15,18 0 0,0 0 16,-18 0-16,18 0 0,0 0 16,-18 0-16,18 0 0,-17 0 15,17 0-15,-18 0 0,18 0 16,-18 0-16,18 0 0,-18 0 16,18 0-16,-18-18 15,1 18-15,-1 0 0,0 0 16,18 0-16,-18 0 0,-17 0 15,17 18-15,1-18 0,-1 0 16,0 0-16,0 18 0,-17-18 16,17 0-16,1 0 0,-1 0 15,18 0-15,-18 0 16,18 0-16,0 0 0,-18 0 16,18 0-16,0 0 0,0 0 15,-18 0-15,18 0 0,0 0 16,-18 0-16,54 0 15,-54 17-15,0-17 16,0 0-16,1 18 0,-1-18 16,0 0-16,1 18 0,16-1 15,1-17-15,0 18 0,53-18 16,0 0 0,-53 0-16,0 0 15,35 0-15,-35 0 16,0 0-16,-18 0 0,18 17 15,-18-17-15,1 0 0,16 0 16,-16 0-16,17 18 0,-18-18 16,0 0-16,1 0 15,34 0-15,-35 0 16,1 0-16,-1 0 0,0 0 16,0 0-16,1 0 0,-19 0 15,19 0-15,-19 0 0,1 0 16,0 0-16,-1-18 15,1 18-15,-18-17 63,0-1-32,0-17-15,0 17-16,0-17 15,0 0-15,-18 17 16,18-17-16,0-1 0,0 1 16,0 0-16,0 0 15,18-1-15,-18-17 0,0 1 16,0-19-16,17 18 0,-17-17 16,0 17-16,18-53 15,0 18 1,-18 70-16,0 0 0,0 1 0,-18 17 15,18-18 48,-18 18-1,1 18-46,-1-18-16,1 0 0,-1 0 16,0 0-16,-17 0 0,0 0 15,-18 0-15,0 0 0,0 0 16,0 0-16,-70 0 16,52 0-16,18 17 0,-17-17 15,-1 0-15,0 0 0,1 0 16,-1 0-16,1-17 0,-18 17 15,-18 0-15,18-18 16,-36 18-16,-123 0 16,124 0-16,-18 0 0,17 0 15,-35 0-15,18 0 0,-176 0 16,158 0 0,0 0-16,0 18 0,18-18 15,-141 17-15,141-17 16,18 18-16,-1 0 0,1-18 15,-1 17-15,1-17 0,17 18 16,-71-18-16,107 0 16,-1-18-16,18 18 15,1 0-15,16-17 0,-17 17 16,36 0-16,-19 17 0,19 1 16,17-1-16,-18 1 0,18 17 15</inkml:trace>
  <inkml:trace contextRef="#ctx0" brushRef="#br1" timeOffset="159161.579">1341 15822 0,'0'-18'16,"0"1"0,0-1-1,-18 18 1,18-17 15,0 34 16,-18 36-31,18-18-16,0 18 15,0-17-15,-17 16 0,17-16 16,0 17-16,-18-18 16,18 18-16,0 0 0,0-18 0,0 18 15,-18-18-15,18 18 16,18-18-16,-18 1 0,0-1 15,18 0-15,-18 1 0,0-19 16,17 36 0,1-18-16,-18-17 0,18 0 15,-1-1-15,1 1 16,-1-18 0,1 18-16,17-18 15,-17 0-15,0 0 16,-1 0-16,1 0 0,0 0 15,17 0 1,-17 0-16,-1 0 0,1 0 0,-1 0 16,1 0-16,0 0 0,-1 0 15,1 0-15,0 17 0,-1-17 16,19 0-16,-1 18 16,-18-18-16,19 0 15,-19 0-15,19 18 0,-19-18 16,19 0-16,-1 0 0,0 0 15,18 0-15,-18 0 0,1 17 16,17-17-16,-18 0 0,0 0 16,0 0-16,1 0 15,-1 0-15,18 0 0,-18 0 16,0 0-16,18 0 0,0 0 16,-18 0-16,18-17 0,0 17 15,-17 0-15,17 0 0,-1 0 16,-16 0-16,17 0 15,0 0-15,-1-18 0,1 18 16,0 0-16,0-18 0,-18 18 16,18-17-16,0 17 15,-17 0-15,52-18 0,-53 18 16,18 0-16,-18 0 16,1 0-16,-1 0 0,18 0 15,-18-18-15,18 18 0,0 0 16,-18-17-16,18 17 0,-18-18 15,18 18-15,0 0 0,-18 0 16,1 0-16,-1 0 0,53 0 16,-53 0-1,1 0-15,17 0 0,-18 18 16,35-18-16,-34 0 16,-1 17-16,0-17 0,1 0 15,34 0-15,-35 0 16,1 0-16,-1 0 15,0 18-15,1-18 0,-1 0 16,-18 0-16,19 0 0,-19 18 16,1-18-16,17 0 0,-17 17 15,17-17-15,18 18 16,-18-18-16,1 0 16,-19 0-16,19 0 0,-1 0 0,0 0 15,-17 0-15,17-18 16,-17 18-16,-1 0 31,-17-17 16,0-1-31,0-17-16,0 17 0,0-17 0,0 17 15,0-17-15,18 0 0,-18-18 16,0-36-1,0 37-15,0-1 0,18 0 16,-18-18-16,0 1 0,0-1 16,17-17-16,-17 35 15,0 0-15,18-35 0,-18 70 16,18 1-16,-18-1 16,-18 18 46,-35 0-46,18 0-16,-18 0 15,-18 0-15,1 0 0,-36 0 16,0 0-16,-17 0 16,-19 0-16,-16 0 0,-1 0 0,-17 0 15,-1 0-15,1 0 0,-1 0 16,1 0-16,0 0 15,-1 0-15,18 0 0,1 0 16,-266-35 0,283 17-16,18 0 15,-1-17-15,18 17 0,1 1 0,16-1 16,1 18-16,18 0 16,-1 0-16,36 18 0,0-1 15,17 1-15,18 0 0,-18 35 16</inkml:trace>
  <inkml:trace contextRef="#ctx0" brushRef="#br1" timeOffset="160907.1495">2364 15769 0,'-18'18'16,"18"-1"0,-18 36-1,1-17-15,17-1 16,-18 18-16,18 17 0,0-17 15,0 18-15,0-1 0,18-17 16,-18-17-16,17 17 0,-17-18 16,0 0-16,18 0 0,-18 1 15,0-19-15,0 19 16,0-19-16,18-17 16,-18 18-16,17-18 0,-17 17 0,18-17 15,0 0-15,-1 0 0,18 0 16,1 0-16,17 0 0,-18 0 15,18 18-15,0-18 0,17 0 16,1 18-16,-1-18 16,1 17-16,17-17 0,0 0 15,18 18-15,-18-18 16,18 0-16,0 0 0,0 0 0,0 0 16,0 18-16,-1-18 15,1 17-15,-18 1 0,18-18 0,0 0 16,0 18-16,0-18 15,0 0-15,-18 0 0,18 0 16,-18 0-16,-18-18 0,19 18 16,-19 0-16,-17 0 15,18 0-15,52 0 16,-70 0-16,18 0 0,-19 0 16,19-18-16,0 18 0,-19 0 15,19 0-15,0 0 0,-18 0 16,-1 0-16,54 18 15,-53 0-15,0-1 16,0 1-16,-18-18 0,18 18 16,-18-1-16,1 1 0,-19-18 15,1 0-15,0 0 0,-18-18 16,-18 1 0,18-1-1,-18 0-15,18 1 0,0-1 16,-17 0-16,17-17 0,0 17 15,0-17-15,0 0 0,0-18 16,0 18-16,0-71 16,0 53-16,0-18 15,0 18-15,-18-17 0,18-1 16,0 1-16,-18-1 0,1 1 16,17 17-16,-18 0 0,18-18 15,0 54-15,-17-19 16,-1 36-1,0 0 1,1 0-16,-19 0 16,1 0-16,0 0 0,-18 0 15,-18 18-15,1-18 16,-18 0-16,-18 18 0,-18-18 16,-17 17-16,0-17 0,0 18 15,-18 0-15,0-1 0,18-17 16,-17 18-16,16-18 0,-16 0 15,-1 0-15,0 0 0,18 0 16,0-18-16,0 1 0,0-1 16,17-17-16,-105-18 15,123 53-15,36-18 16,-1 18-16,18 0 0,36 18 16,-1-18-16,18 17 0,0 1 15,18 17-15,17 1 0,0-1 16</inkml:trace>
  <inkml:trace contextRef="#ctx0" brushRef="#br1" timeOffset="162195.4704">3757 15840 0,'0'35'16,"0"0"-16,0-17 0,0 52 16,18-34-16,-18 17 15,0 0-15,0-18 0,17 18 16,-17-18-16,0 18 0,0-18 16,0 18-16,0-18 15,0 18-15,0-17 0,0-1 0,0 0 16,18-17-16,-18-1 15,18 1-15,-18 0 0,17-1 16,19 1-16,-19 0 0,18-18 16,1 17-16,-1-17 0,0 18 15,18-18-15,0 18 0,-18-18 16,18 17-16,0 1 0,0 0 16,18-1-16,-1-17 15,1 18-15,70 17 16,-53-35-16,0 18 0,1-18 15,-1 0-15,0 0 0,-18 0 16,19 0-16,-19 0 16,18 0-16,-17 0 0,17 0 15,0-18-15,-17 0 0,17 1 16,-17 17-16,17-18 0,53 1 16,-70-1-1,87 18-15,-87-18 0,-1 18 16,1 0-16,0 18 15,-1-18-15,-17 0 0,18 0 16,-19 0-16,1 0 0,0 0 16,-17 0-16,-1 0 0,0 0 15,36 0-15,-36 0 16,0 0-16,1 0 16,-1-18-16,0 18 15,-17 0 32,-18-17-47,0-1 16,0-53-1,0 36 1,0 0-16,0 0 0,0-18 16,0 0-16,0-18 0,0 18 15,0-17-15,0-18 16,-18 17-16,18-17 0,-18-18 15,18 18-15,-17 17 0,17 1 16,-18 17-16,18 17 0,-17 19 16,17-1-16,-18 36 31,-35 17-15,18-17-1,-71-1-15,35 1 16,-17 0-16,0-18 0,-177 17 15,124-17-15,-18 18 0,1-18 16,-177 18 0,176-18-16,0 0 0,18 17 15,0-17-15,0 0 0,17 0 16,1 0-16,-1 0 16,-87 0-16,122 0 15,19 18-15,-1-18 0,36 0 16,0 0-16,0 17 0,17-17 15,18 18-15,0 0 16,0-1-16</inkml:trace>
  <inkml:trace contextRef="#ctx0" brushRef="#br0" timeOffset="171834.8579">20638 11942 0,'0'17'16,"0"18"-1,17 1-15,18 70 16,-35-36-16,18 1 16,-18-18-16,0 70 15,0-70-15,0 0 0,0 0 16,0-18-16,18 0 0,-1 1 15,-17-19-15,18 1 0,0-18 16,-1 0 0,-17-18-16</inkml:trace>
  <inkml:trace contextRef="#ctx0" brushRef="#br0" timeOffset="172151.6499">21131 12100 0,'0'0'16,"-17"36"0,-1-1-1,0 0-15,1-17 0,17 17 16,-18-17-16,18-1 0,18 19 15,-1-19-15,1 1 0,17 0 16,18-1-16,-17-17 0,17 18 16,-1-18-16,1 0 15,0 0-15,-17 0 0,-1-18 16,0 18-16,-17 0 0,-1 0 16,-17-17-16,-17 17 15,-1-18 1</inkml:trace>
  <inkml:trace contextRef="#ctx0" brushRef="#br0" timeOffset="172330.1822">21396 12083 0,'-18'70'15,"36"-140"-15,-36 211 0,1-88 0,17 0 16,0 17-16,0-17 0,0 0 15,0 18-15,0-19 0,17-16 16,-17 17-16,18-18 0,-18 0 16</inkml:trace>
  <inkml:trace contextRef="#ctx0" brushRef="#br0" timeOffset="174265.6375">25735 12506 0,'18'0'15,"88"18"1,-53-18-16,17 0 16,-17 0-16,0-18 0,0 18 15,0-18-15,0 18 16,-18-17-16,0 17 0,-17-18 16,17-17-16,-17 17 15</inkml:trace>
  <inkml:trace contextRef="#ctx0" brushRef="#br0" timeOffset="174431.5103">26247 12259 0,'0'0'15,"-36"35"-15,19-17 0,-1 17 0,-17 1 16,17-1-16,-17 18 0,0 0 16,-1-18-16,19 18 0,-19-18 15,1 18-15,18-35 16,-1 17-16,0-17 0,18-1 15,-17-17-15</inkml:trace>
  <inkml:trace contextRef="#ctx0" brushRef="#br0" timeOffset="174610.2531">25841 12312 0,'18'35'15,"-36"-70"-15,53 141 0,53 53 16,71-1 0,-106-105-1,53 71 1</inkml:trace>
  <inkml:trace contextRef="#ctx0" brushRef="#br0" timeOffset="176301.327">28099 12188 0,'0'-17'0,"17"17"15,1 0-15,17 0 16,1-18-16,17 18 0,-18 0 16,0-17-16,18 17 0,-18 0 15,1-18-15,-19 18 0,1 0 16,-1-18-1,-34 18-15</inkml:trace>
  <inkml:trace contextRef="#ctx0" brushRef="#br0" timeOffset="176615.1283">28134 12171 0,'0'88'16,"0"-176"-16,18 211 0,-18-70 0,0-17 0,17 34 15,-17-52-15,0 17 16,18-17-16,0-1 16,-1 1-16,1 0 0,17-18 15,0 17-15,1-17 0,-1 18 16,0-1-16,18 1 16,-35 0-16,17-1 0,-17 19 0,-1-19 15,1 36 1,-36-35-16,1-1 0,-1 1 15,-17 0-15,-71-18 16,53 0-16,0 0 0,0 0 16,0 0-16,0 0 0,18 0 15,17 0-15,-17 17 0</inkml:trace>
  <inkml:trace contextRef="#ctx0" brushRef="#br0" timeOffset="178293.0963">22102 14781 0,'17'0'32,"18"18"-32,18-18 0,0 18 15,106-18-15,-88 17 16,17-17-16,18 0 16,-18 0-16,0 0 15,-17-17-15,17 17 0,-35-18 0,17 18 16,-34-18-16,-19 1 15</inkml:trace>
  <inkml:trace contextRef="#ctx0" brushRef="#br0" timeOffset="178515.6438">22931 14517 0,'17'0'0,"71"17"15,18 19 1,-35-19-16,-1 1 15,71 53 1,-105 17 0,-107 0-1,-70 0 1,18-35 0,70-53-1</inkml:trace>
  <inkml:trace contextRef="#ctx0" brushRef="#br0" timeOffset="178947.2612">24236 14305 0,'0'0'0,"0"18"0,0 141 16,35 70-1,18-53 1,18-35-1,-1-88 1</inkml:trace>
  <inkml:trace contextRef="#ctx0" brushRef="#br0" timeOffset="179248.7513">24888 14499 0,'0'0'16,"-17"18"-16,-1 52 16,1-17-16,17 0 15,0 18-15,17-18 16,18 0-16,1-18 0,17 18 0,17-36 16,-17 1-16,18 0 15,-1-18-15,-17-18 0,0 0 16,35-52-16,-52-71 15,-142-18 1,-88 53 0,17 53 15,71 89-15</inkml:trace>
  <inkml:trace contextRef="#ctx0" brushRef="#br0" timeOffset="184031.4244">22560 12330 0</inkml:trace>
  <inkml:trace contextRef="#ctx0" brushRef="#br0" timeOffset="184197.8668">22560 12330 0,'18'0'16,"-36"0"-16,53 0 0,-35 17 31,36 1-15,-19 0-16,1-1 0,17 1 0,1-1 15,16 1-15,-16 0 16,17-1-16,17 1 15,-35-18-15,-17 0 0,0 0 16,-1 0-16</inkml:trace>
  <inkml:trace contextRef="#ctx0" brushRef="#br0" timeOffset="184386.9846">22878 12277 0,'-18'17'16,"-17"1"-16,88-53 0,-124 88 0,53-18 15,-17 0-15,-35 53 16,52-70-16,0 35 16,1-35-1</inkml:trace>
  <inkml:trace contextRef="#ctx0" brushRef="#br0" timeOffset="185014.8214">23530 12030 0,'0'0'16,"0"-18"-16,0 36 46,0 35-30,0 0-16,0-1 16,0 1-16,18 71 15,0-18 1,-1-53-16,1-18 0,-18 0 16,17 0-16,1 1 0,-18-19 15</inkml:trace>
  <inkml:trace contextRef="#ctx0" brushRef="#br0" timeOffset="186626.658">23301 13053 0,'18'0'16,"17"17"-1,0-17 1,18 0-16,0 18 0,70-18 16,-52 0-16,0 0 15,-1 0-15,-17 0 0,0 0 16,-18 0-16,-17 0 16,0 0-16</inkml:trace>
  <inkml:trace contextRef="#ctx0" brushRef="#br0" timeOffset="191310.4839">29263 12435 0,'18'-17'15,"-1"17"1,54 35-16,-36-17 16,0-1-16,1 1 0,-1 0 15,0-1-15,-17 1 0,17 0 16,-17-1-16,-1 1 0,-34-18 15</inkml:trace>
  <inkml:trace contextRef="#ctx0" brushRef="#br0" timeOffset="191504.5819">29563 12383 0,'-35'35'16,"70"-70"-16,-106 105 0,54-35 0,-19 1 0,1-1 16,17 0-16,-17 0 15,17-17-15,1 17 0,-1-17 16,18 0-16,18-18 16</inkml:trace>
  <inkml:trace contextRef="#ctx0" brushRef="#br0" timeOffset="191853.6989">30180 12083 0,'0'-18'16,"0"36"-16,-17-36 0,17 36 0,-18-1 15,18 19-15,0 52 16,0-35-16,0 0 15,18-18-15,-18 18 0,17 0 16,1-18-16,-1 0 0,-17 1 16,18-1-16,0-18 15,-18 1-15,0 0 0,0-1 0</inkml:trace>
  <inkml:trace contextRef="#ctx0" brushRef="#br0" timeOffset="192272.8254">29774 12947 0,'18'0'15,"17"0"1,54-18 0,-37 18-16,19 0 15,17 0-15,106 0 16,-106 0-16,1 0 0,-19 0 16,54-17-16,-89 17 15,-17 0-15</inkml:trace>
  <inkml:trace contextRef="#ctx0" brushRef="#br0" timeOffset="194391.0618">26000 14676 0,'0'0'0,"-18"0"0,18-18 16,18 36-1,17 17 1,18 0 0,-18 0-16,53 18 15,-52-35-15,17 17 0,-18-17 16,0 0-16,0-1 0,-17-17 16,0 0-16</inkml:trace>
  <inkml:trace contextRef="#ctx0" brushRef="#br0" timeOffset="194557.547">26282 14640 0,'-18'18'0,"36"-36"16,-53 71-16,17-35 0,0 17 15,1-17-15,-1 17 16,-17 18-16,35-35 0,0 17 15,0-17-15</inkml:trace>
  <inkml:trace contextRef="#ctx0" brushRef="#br0" timeOffset="195176.8105">26899 14217 0,'0'0'16,"0"18"-16,0 17 0,0 18 15,0 0-15,0 0 0,18 0 16,0 17-16,-1-17 0,19 53 16,-1-18-1,-18-35-15,1-35 16,0 17-16,-1-17 0,1-18 15</inkml:trace>
  <inkml:trace contextRef="#ctx0" brushRef="#br0" timeOffset="195505.1087">27464 14217 0,'0'0'16,"-18"18"0,18 17-16,-18 18 0,18 0 15,-17 0-15,17 17 0,0 89 16,17-89 0,1-17-16,17 0 0,1 0 15,-1-17-15,18-1 0,0-18 16,-18 1-16,0-18 0,18 0 15,-35-18-15,17 1 0,-35-1 16,18-17-16,-18 0 0,-18 17 16,1-17-16,-19-1 0,1 19 15,0-19-15,17 36 0,-17-17 16,-36 17 0,54 17-16</inkml:trace>
  <inkml:trace contextRef="#ctx0" brushRef="#br0" timeOffset="196089.7698">26899 15311 0,'0'0'15,"18"0"-15,17 0 16,1 0-16,-1 0 16,18 0-16,0-18 0,0 18 15,17 0-15,18-18 0,-17 18 16,-1 0-16,-17 0 15,-17 0-15,17 0 0,-18 18 16,-18-18-16,19 0 0,-19 0 16</inkml:trace>
  <inkml:trace contextRef="#ctx0" brushRef="#br0" timeOffset="213194.2784">20990 15963 0,'0'0'0,"0"-17"16,18 34 15,-18 71-15,18-35-16,-18 0 0,0 18 0,0-18 16,17 0-16,-17 0 15,18-1-15,-18-16 0,17-1 16,1 0-16,0-17 0,-1 0 15,1-1-15,0 1 0,-1-18 16,1-18-16</inkml:trace>
  <inkml:trace contextRef="#ctx0" brushRef="#br0" timeOffset="213510.1724">21449 16193 0,'0'0'0,"-18"17"16,1 36 0,-1-18-16,18 18 0,0-17 15,0 16-15,18 1 0,35 18 16,17-18 0,-35-53-16,18 0 15,0 0-15,-18-18 0,18-17 16,-17 0-16,-1-1 0,-17-17 15,-18-52-15,0 52 16,-18 0-16,-17 18 0,-1-18 16,-34 0-1,17 35-15,18 0 0,-1 18 16,1 18-16,0 0 16,17 35-16</inkml:trace>
  <inkml:trace contextRef="#ctx0" brushRef="#br0" timeOffset="214344.2486">22331 16334 0,'17'17'32,"36"19"-17,36-19-15,-54 1 16,0-1-16,0-17 15,1 18-15,-1 0 0,0-18 16,1 17 0,-19-17-16,1 0 0,-18-17 15</inkml:trace>
  <inkml:trace contextRef="#ctx0" brushRef="#br0" timeOffset="214517.7467">22719 16245 0,'0'0'16,"-18"0"-16,1 18 0,-1 0 16,-17 17-16,-1-17 0,1 17 15,18 0-15,-19 0 0,19-17 16,-1 17-16,18 1 16,0-19-16,0 1 0,18-18 15</inkml:trace>
  <inkml:trace contextRef="#ctx0" brushRef="#br0" timeOffset="214968.6604">23160 16087 0,'0'53'0,"0"-18"16,0-17-16,18 17 0,-18 0 15,17 18-15,-17-18 0,0 1 16,18 16-16,-1-16 0,-17-19 15,18 19-15,0-19 16,-18 1-16,17 0 0,1-1 16,0-17-16,-1-17 15</inkml:trace>
  <inkml:trace contextRef="#ctx0" brushRef="#br0" timeOffset="215307.1678">23724 15998 0,'0'18'16,"-35"35"-1,35-18-15,-18 18 0,1 0 16,-1 0-16,18 0 15,0 0-15,18 0 0,-1-18 0,1 0 16,0 1-16,17-19 16,0 1-16,1 0 0,-1-18 15,-18 0-15,36-18 16,-35-35 0,-18 35-16,0-17 0,-18 0 0,1 17 15,-1-17-15,-17 17 0,0 1 16,-1-1-16,-17 18 15,18 0 1</inkml:trace>
  <inkml:trace contextRef="#ctx0" brushRef="#br0" timeOffset="217153.4539">25753 16351 0,'-18'0'16,"36"0"-16,-18 0 15,17 0 1,1 0-16,17-17 16,18 17-16,0 0 0,0-18 15,0 18-15,18 0 0,-19 0 16,37-18-16,-54 18 16,0 0-16,-17 0 0,0-17 15,-18-1-15</inkml:trace>
  <inkml:trace contextRef="#ctx0" brushRef="#br0" timeOffset="217339.1348">26211 16175 0,'0'0'0,"-17"18"16,-1-1 0,0 1-16,1 17 0,-36 36 15,0-1 1,18-35-16,17 1 0,0-19 15,18 19-15,-17-19 0,34-34 32,1-1-17</inkml:trace>
  <inkml:trace contextRef="#ctx0" brushRef="#br0" timeOffset="217503.3648">25947 16051 0,'0'0'16,"35"71"-16,-17-18 0,-1-18 16,19 36-16,-19-18 15,19 0-15,-1-1 0,0 1 16,0-17-16,-17-1 0,0 0 16,-1-17-16</inkml:trace>
  <inkml:trace contextRef="#ctx0" brushRef="#br0" timeOffset="218138.1798">27182 16069 0,'35'0'16,"35"-18"-16,-34 1 16,69-1-1,-52 0-15,-17 18 0,-1-17 0,18 17 16,-35-18 0,-36 18-16</inkml:trace>
  <inkml:trace contextRef="#ctx0" brushRef="#br0" timeOffset="218422.4124">27234 16069 0,'0'53'16,"0"-106"-16,0 124 0,0-36 16,18-17-16,0-1 0,-1 18 15,1-17-15,0 0 16,17-1-16,0-17 0,0 18 15,18 0-15,-17-1 0,-1 1 16,18-18-16,-35 18 0,17-1 16,-18 1-16,1-1 0,-18 1 15,-53 17 1,-17-17-16,-19 0 16,36-1-16,1-17 15,16 0-15,1 0 16,0 0-16,17 0 0,-17-17 15</inkml:trace>
  <inkml:trace contextRef="#ctx0" brushRef="#br0" timeOffset="221192.7026">28363 16387 0,'18'0'31,"53"-18"-15,-36 0-16,0 18 0,18 0 16,-18-17-16,18 17 0,0 0 15,-18 0-15,36-18 16,-53 18-16,-1 0 0,1 0 15,-18-18-15,-18 18 16</inkml:trace>
  <inkml:trace contextRef="#ctx0" brushRef="#br0" timeOffset="221391.5547">28698 16193 0,'-52'35'16,"34"0"-16,-17 0 0,-36 71 16,18-35 15,36-18-15</inkml:trace>
  <inkml:trace contextRef="#ctx0" brushRef="#br0" timeOffset="221615.1122">28416 16122 0,'0'18'16,"36"17"-16,-1 0 15,-18 0-15,36 1 0,-17-1 16,17 0-16,-18 1 0,18-1 16,-18 0-16,0-17 15,1 17-15,-19-17 0,1-1 16,0-17-16</inkml:trace>
  <inkml:trace contextRef="#ctx0" brushRef="#br0" timeOffset="221940.9637">29228 16104 0,'0'36'16,"17"17"0,1-18-16,0 18 15,-18-18-15,17 18 0,1 0 0,17-18 16,-17 18-16,17 18 15,0-54-15,-17 1 16,-18-1-16</inkml:trace>
  <inkml:trace contextRef="#ctx0" brushRef="#br0" timeOffset="222269.4783">29757 16069 0,'0'0'0,"17"18"0,-17-1 15,0 19-15,0-1 0,0 53 16,0-53-16,18 36 16,0 35-1,17-71-15,-17 0 0,17 1 0,0-19 16,0 1-16,1-18 0,-1 0 15,36-53 1,-71 0 0,0 18-16,-18 17 0,-17-17 15,-1 17-15,1 18 16,0 0-16,0 0 0,-1 0 16,19 18-16,-19 17 0,19-17 15,17-1-15</inkml:trace>
  <inkml:trace contextRef="#ctx0" brushRef="#br0" timeOffset="222641.5696">29281 16898 0,'17'0'15,"18"-18"-15,1 18 16,17-17-16,88 17 15,-53 0-15,0 0 16,18 0-16,0-18 0,17 18 0,-17-17 16,0-1-16,-18 18 15,-35 0-15,-18 0 0,1 0 16,-19 0-16,-34 18 16,-54-1-1</inkml:trace>
  <inkml:trace contextRef="#ctx0" brushRef="#br0" timeOffset="223366.7651">23213 16951 0,'53'0'16,"0"0"-16,0 0 0,35-18 0,0 18 15,18-17-15,0-1 16,-1 18-16,1-18 0,-18 1 16,-17-1-16,-18 18 0,-18 0 15,0 0-15,-17 18 0,-18-1 16</inkml:trace>
  <inkml:trace contextRef="#ctx0" brushRef="#br0" timeOffset="227668.9849">22983 18115 0,'0'0'0,"18"0"16,35 18 0,0-18-16,18 0 15,-19 0 1,37 0-16,-19-18 0,18 18 0,1-17 16,-19 17-16,18-18 0,-17 0 15,-1 18-15,1 0 16,-18-17-16,-18 17 0,0 0 15</inkml:trace>
  <inkml:trace contextRef="#ctx0" brushRef="#br0" timeOffset="227914.4485">23848 17851 0,'35'0'15,"36"0"1,-18 0-16,70 35 15,-52-35-15,-1 35 16,-17-17-16,0-1 0,-18 19 16,1-19-16,-36 19 0,0-1 15,0 0-15,-18 0 0,-17 1 16,-1-19-16,-17 19 16,18-19-16,-18 1 0,18-18 0,0 18 15,17-18-15,-17 0 16,17 0-16</inkml:trace>
  <inkml:trace contextRef="#ctx0" brushRef="#br0" timeOffset="229244.0531">25876 17692 0,'0'0'0,"-17"-18"0,-1 18 15,-17-17 1,17 34-16,0 18 0,-17 1 0,18 34 15,-19 1-15,19-1 16,-19 19-16,19-19 0,-1 1 16,0-1-16,18 1 0,0-18 15,18-18-15,0 0 0,17-17 16,0 0-16,1-18 0,-1 0 16,0 0-16,0-18 15,1 0-15,-19-17 0,1 17 16,-18-17-16,0 0 0,-18 0 15,-17 17-15,0-17 0,-1 17 16,1 0-16,-18 18 0,18 0 16,0 0-16,-1 0 15,19 0-15,-1 18 16,36 0-16,-1-18 0</inkml:trace>
  <inkml:trace contextRef="#ctx0" brushRef="#br0" timeOffset="229671.0019">26335 18080 0,'0'18'15,"35"-18"1,0 0-16,-17 0 16,35-18-16,0 18 0,0 0 15,0-18-15,0 18 16,0 0-16,-18-17 0,0 17 16,0 0-16,-17 0 0,0 0 15,-36-18 1</inkml:trace>
  <inkml:trace contextRef="#ctx0" brushRef="#br0" timeOffset="229833.7488">26793 17992 0,'0'-18'0,"-17"0"16,34 54-1,-52-36 17,18 53-17,-19-18-15,19 18 0,-19-18 0,1 0 16,17-17-16,-34 17 15,16-17 1,19-18-16,-1 0 0,0 0 16,1-35-16</inkml:trace>
  <inkml:trace contextRef="#ctx0" brushRef="#br0" timeOffset="229989.305">26476 17886 0,'0'17'15,"35"36"1,-17 0-16,0-17 0,17 17 0,0-18 16,53 53-1,-35-53-15,-18-17 0,1 0 16,-19-1-16</inkml:trace>
  <inkml:trace contextRef="#ctx0" brushRef="#br0" timeOffset="230626.9219">27287 17833 0,'-17'-18'15,"17"1"1,0-1 0,53 18-16,-36 0 15,19 0-15,-1 0 0,0 0 16,0 18-16,1-1 0,-19-17 15,19 18-15,-19 0 0,-17-1 16,0 1-16,0-1 16,-17 1-16,-36 53 15,35-36-15,-17-17 0,17 52 16,18-52-16,18 17 16,-1 0-1,1-17-15,17 0 0,-17-18 0,-18 17 16,18-17-16,-18 18 15,-36 0 1,19-18-16,-19 17 0,1-17 16,17 0-16,-17 18 0,18-18 15,-1 0-15,18 17 16</inkml:trace>
  <inkml:trace contextRef="#ctx0" brushRef="#br0" timeOffset="231124.4905">27905 17762 0,'-18'0'15,"36"0"-15,-18 0 16,35 18-16,-17-18 0,35 18 16,17 17-1,18 18 1,-88 35 0,-17-35-1,-19-18-15,-52 71 16,35-53-1,89 0 1,34-35 0,-17-18-16,0 0 0,70 17 31,-70-17-15</inkml:trace>
  <inkml:trace contextRef="#ctx0" brushRef="#br0" timeOffset="232029.081">27428 18697 0,'0'18'0,"0"0"31,18-1 0,35-17-31,-18 0 16,18 0-16,18 0 0,17 0 15,124 0 1,-89 0-16,1-17 0,-1 17 0,-35-18 16,0 18-16,1 0 15,-54 0-15,-35-18 16</inkml:trace>
  <inkml:trace contextRef="#ctx0" brushRef="#br0" timeOffset="242952.0473">18503 11077 0,'0'0'15,"-17"-17"-15,-1 17 0,0 0 16,18-18-1,18 36 17,35-1-17,-36-17-15,19 0 16,17 18-16,-18-18 0,18 0 16,0 0-16,17 0 0,1 18 15,105-18 1,-88 0-16,1 0 0,17 17 15,-1-17-15,142 18 16,-141-18-16,35 0 0,-17 0 16,17 0-16,18 0 15,-18 0-15,17 0 0,1 0 0,0-18 16,17 18-16,-17 0 16,17 0-16,-17 0 0,18 0 15,-1 0-15,-17 18 0,17-18 16,1 17-16,-1-17 0,0 18 15,18-18-15,0 0 16,-17 18-16,17-18 0,17 0 16,-17 0-16,0 17 0,18-17 15,194 0-15,-194 0 16,-18 18-16,17-18 0,1 0 16,211 18-16,247-18 31,54 17-16,-19 1 1,-458 0-16,212-1 16,-230-17-16,0 18 0,18-18 15,-17 17-15,-1 1 16,-17-18-16,-1 18 0,1-1 16,-36 1-16,18 0 0,-35-18 15,0 17-15,0 1 16,-18-18-16,-18 0 0,18 0 0,-17 18 15,-18-18-15,-18 0 16,0 0-16,-17-18 0,-36 0 16</inkml:trace>
  <inkml:trace contextRef="#ctx0" brushRef="#br0" timeOffset="243986.714">20655 8661 0,'0'17'31,"0"54"-31,0-18 15,18 0-15,-18 0 0,0 17 16,0-17-16,17 0 0,1-18 16,0 36-16,17-36 15,-17-17-15,-1-18 0,1 0 16</inkml:trace>
  <inkml:trace contextRef="#ctx0" brushRef="#br0" timeOffset="244261.5569">21061 8978 0,'0'0'0,"0"18"0,0 35 0,0-18 16,0 0-16,17-17 0,54 35 16,-36-53-1,18 0-15,0 0 0,0-18 16,-18 1-16,18-1 0,-35-17 15,0-36-15,-36 18 16,0 18-16,-17 17 0,-18-17 16,0 0-16,0 17 0,0 18 15,-35-18-15,35 36 16,36-18-16,-1 18 16,18-1-16,18-17 15</inkml:trace>
  <inkml:trace contextRef="#ctx0" brushRef="#br0" timeOffset="244580.4485">21749 8943 0,'17'18'32,"19"17"-17,-1-18-15,0 19 0,1-19 16,16 19-16,-16-19 15,-1 1-15,0-18 0,-17 18 16,0-18-16,-1 0 0</inkml:trace>
  <inkml:trace contextRef="#ctx0" brushRef="#br0" timeOffset="244747.7492">22031 8961 0,'-35'17'0,"17"18"0,71-87 0,-176 157 16,105-69-16,0-19 15,1 36-15,17-35 16,0 0-16,0-1 16</inkml:trace>
  <inkml:trace contextRef="#ctx0" brushRef="#br0" timeOffset="245038.0052">22401 8819 0,'0'53'15,"0"-17"-15,0-1 0,0 0 16,0 0-16,0 1 16,18-1-16,-18 0 0,18 1 15,-18-1-15,35 0 16,-17-17-16</inkml:trace>
  <inkml:trace contextRef="#ctx0" brushRef="#br0" timeOffset="245341.7597">22789 8943 0,'0'0'0,"0"18"0,-17-1 0,17 54 15,0-36-15,0-17 16,0 17-16,17-17 0,1-1 16,0 1-16,17-18 0,-17 0 15,35-18-15,-18 1 16,-18-1-16,1-17 16,0-1-16,-18-34 15,0 35-15,-18-1 0,0 19 16,1-19-16,-18 19 0,17-1 15,-17 0-15,17 18 16,0 0-16,1 18 0,17 0 16,0-1-16,0 1 0,17 0 15</inkml:trace>
  <inkml:trace contextRef="#ctx0" brushRef="#br0" timeOffset="245570.0867">23319 8978 0,'17'18'16,"-34"-36"-16,52 36 0,-35-1 16,18-17-16,17 18 0,-18 0 15,1-18-15,0 17 0,-1-17 16,1 18-16,0-18 15,-18 18-15,0-36 16</inkml:trace>
  <inkml:trace contextRef="#ctx0" brushRef="#br0" timeOffset="245721.9574">23513 8908 0,'0'0'16,"-18"17"-16,0 19 0,1-19 0,-1 18 15,-17 18 1,35-17-16,-18-1 0,18-17 16,0-1-16,0 1 15</inkml:trace>
  <inkml:trace contextRef="#ctx0" brushRef="#br0" timeOffset="245993.5499">23883 8714 0,'0'17'0,"0"-34"0,0 70 15,0-18-15,0 18 0,0-18 16,0 18-16,0-18 0,0 18 16,0-18-16,0 1 0,0-1 15,18 0-15,-18-17 16,17 0-16</inkml:trace>
  <inkml:trace contextRef="#ctx0" brushRef="#br0" timeOffset="246274.5843">24253 8819 0,'-17'18'16,"-1"17"-16,18 1 16,-17-1-16,17 0 15,0 0-15,0 1 0,0 17 16,35 0-16,-18-36 15,19 1-15,-19 0 0,1-18 16,17 0-16,-17 0 16,-18-18-16,18 0 0,-18 1 15,0-19-15,0 1 0,-18 17 16,-17-17-16,-1 17 0,1 1 16,0-1-16,-36 18 15,36 0-15</inkml:trace>
  <inkml:trace contextRef="#ctx0" brushRef="#br0" timeOffset="247202.9064">26035 8890 0,'0'0'16,"18"-18"-1,52 18 1,-35 0-16,1 0 0,17-17 16,0 17-16,0 0 0,-1-18 15,1 0-15,0 18 0,-17-17 16,-1-1-16,-18 18 16,1 0-16,-18-17 0,-18 17 31,-17 0-16,18 0-15,-1 17 0,0 1 16,-17 35 0,0-36-16,17 19 15,-17-19-15,17 19 0,1-19 16,-19 1-16,19-18 0,17 17 16,-36 1-1,19-36-15,17-17 16,0 18-1,0-19-15,0 1 0,0 0 16,0-1-16,-18-34 16,18 35-16,0 17 15,0 0-15,0 1 0,18-1 16,-1 18-16,72 71 16,-19 17-1,-35-35-15,1 0 16,87 52-1,-35-16 1,-52-72 0</inkml:trace>
  <inkml:trace contextRef="#ctx0" brushRef="#br0" timeOffset="248501.6997">27887 8608 0,'18'-18'16,"52"1"0,-34 17-16,-1-18 0,18 0 15,-18 1-15,0-1 0,-17 18 16,0-18-16,-36 18 15,-35 18 1,18-18-16,-18 18 0,18-1 16,17 1-16,0 0 15,1-1-15,-1 1 0,18 17 16,18-17-16,17 17 0,0-17 16,18 17-16,53 0 15,-18 18-15,-53-18 16,-35-17-16,-17 0 15,-18-1-15,-1 1 16,1-18-16,-18 0 0,0 18 16,0-18-16,18 0 0,0-18 15,17 18-15,0 0 16,36-18-16,53 1 16</inkml:trace>
  <inkml:trace contextRef="#ctx0" brushRef="#br0" timeOffset="248974.2776">28751 8678 0,'0'0'0,"18"0"0,0 0 16,-18-17 0,-18 34-1,0 19 1,1-19-16,-19 19 0,19-1 0,-1 0 15,-35 18 1,36-35-16,-1-1 0,18 1 16,-18-18-16,36 0 15</inkml:trace>
  <inkml:trace contextRef="#ctx0" brushRef="#br0" timeOffset="249129.6243">28610 8714 0,'0'0'16,"18"35"-16,0 0 0,-18 0 16,17 1-16,1-19 15,-1 19-15,1-1 0,17 0 16,-17-17-16,17-1 0,-17 1 16,0 0-16</inkml:trace>
  <inkml:trace contextRef="#ctx0" brushRef="#br0" timeOffset="249619.6719">29192 8590 0,'0'0'16,"53"0"-16,-35-17 0,17 17 0,0-18 16,1 18-16,-19-18 0,1 1 15,0 17-15,-36 0 16,-53 17-1,36 1-15,-18 17 16,18-17-16,17 17 0,-17-17 16,35 17-16,-18 18 15,54 0-15,-1-18 16,0-17-16,1 17 16,-1-17-16,0-1 0,0 1 15,1 0-15,-19-1 0,-17 1 16,-35-18-1,0 0-15,-1 0 0,-16 0 16,16 0-16,1 0 16,-36 0-16,54 0 15,-1 0-15,36 0 0,-1 0 16,19 0-16,17 0 0</inkml:trace>
  <inkml:trace contextRef="#ctx0" brushRef="#br0" timeOffset="250676.8135">29686 8696 0,'18'18'15,"17"17"1,-17-17-16,17 17 16,0 0-16,1-17 0,-1 17 15,0-17-15,0 17 16,-17-17-16,35-18 15,-35 0-15</inkml:trace>
  <inkml:trace contextRef="#ctx0" brushRef="#br0" timeOffset="250848.7986">29951 8784 0,'-71'53'15,"142"-106"-15,-177 141 0,71-52 0,17-19 16,0 19-16,1-1 0,-1 0 16,18 18-16,18-35 15</inkml:trace>
  <inkml:trace contextRef="#ctx0" brushRef="#br0" timeOffset="251126.8913">30409 8520 0,'0'0'15,"0"88"-15,0-53 16,0 18-16,0-18 0,0 18 16,18 0-16,-18-18 0,18 18 15,-1-17-15,1-1 0,0 0 16,-1-17-16,-17-1 0,18 1 16</inkml:trace>
  <inkml:trace contextRef="#ctx0" brushRef="#br0" timeOffset="251420.6239">30956 8484 0,'0'18'0,"0"-36"0,-17 71 0,-1-17 15,0-1-15,1 18 0,-1-18 16,0 18-16,18 0 15,0 0-15,18-18 0,0 18 16,17-18-16,-17 0 0,17-17 16,0 0-16,0-18 0,54-18 15,-72 0 1,-17 1-16,18-18 0,-18 17 16,-18 0-16,1 1 15,-19-1-15,1 0 0,0 18 16,-18 0-16,18 18 0,-1 0 15</inkml:trace>
  <inkml:trace contextRef="#ctx0" brushRef="#br0" timeOffset="251732.5482">30357 9366 0,'0'0'0,"17"0"15,18 0-15,18 0 16,0 0-16,18 0 0,17 0 0,0 0 15,18 0-15,0-17 0,-18 17 16,18-18-16,-36 18 16,1 0-16,-18-18 15,-35 18-15,-18 18 0,-18-18 16</inkml:trace>
  <inkml:trace contextRef="#ctx0" brushRef="#br0" timeOffset="252298.7221">23865 9472 0,'89'0'16,"-178"0"-16,231 0 0,-72 0 16,1 18-16,17-18 0,0 0 15,0 0-15,71 0 16,-88 0-16,-36 17 15,0-17-15</inkml:trace>
  <inkml:trace contextRef="#ctx0" brushRef="#br0" timeOffset="253179.4561">21537 10425 0,'0'0'16,"18"0"-16,17 0 16,18 0-16,0 0 0,35 17 15,88-17-15,54-17 16,-107-1 0,1 0-16,-1 18 0,-17-17 15,-18-1-15,0 18 0,-35 0 16,0 0-16,-18 0 0</inkml:trace>
  <inkml:trace contextRef="#ctx0" brushRef="#br0" timeOffset="253401.4301">22737 10160 0,'0'0'0,"17"0"0,36 0 0,-18 0 16,18 0-16,0 0 0,18 0 15,70 35-15,35 18 16,-140 0 0,-36-18-1,-89 71 1,36-88-16,1 17 0,-54 36 16,70-54-16,1 1 15,17 0-15</inkml:trace>
  <inkml:trace contextRef="#ctx0" brushRef="#br0" timeOffset="254501.9639">24818 10037 0,'0'0'0,"-18"-18"15,-17 18 1,0 0-16,17 18 0,-17 17 16,17 0-16,-17 18 15,17 0-15,1 88 16,17-88-16,17 18 0,1-19 16,17 1-16,0-17 0,18-1 15,0 0-15,53-17 16,-18-18-1,-70 0-15,0-18 0,-1 1 16,-17-19-16,-17 1 0,-1 17 16,-88-70-1,71 53-15,-18 17 16,35 18-16</inkml:trace>
  <inkml:trace contextRef="#ctx0" brushRef="#br0" timeOffset="254768.4007">25453 10336 0,'18'18'32,"17"17"-17,0-17-15,0 0 0,-17-1 16,17 1-16,1 0 0,-1-1 16,18 1-16,-18-18 15,-17 0-15</inkml:trace>
  <inkml:trace contextRef="#ctx0" brushRef="#br0" timeOffset="254929.9966">25735 10336 0,'0'0'0,"-17"18"0,-19 17 0,1-17 16,0 17-16,-1 1 0,1-19 15,17 18-15,1-17 16,17 0-16,0-1 0,17 1 15,1-18-15</inkml:trace>
  <inkml:trace contextRef="#ctx0" brushRef="#br0" timeOffset="255235.2213">26353 10001 0,'0'0'0,"-18"0"0,18 18 16,-35 0-16,17 17 16,-70 124-1,70-89-15,18-17 0,0 18 16,18-18-16,-1-18 0,19 18 16,-1-36-16,0 19 0,1-36 15,-1 17-15,18-17 16,-36 0-16,19-53 15,-36 18-15,-18 0 16,0 17-16,-52-35 16,35 53-16,-18 0 0,-18 0 15,36 18 1,17-18-16</inkml:trace>
  <inkml:trace contextRef="#ctx0" brushRef="#br0" timeOffset="257271.8859">27340 10248 0,'0'18'16,"18"-1"0,17 19-1,-17-19-15,17 1 0,-17 0 16,17-1-16,-17 1 0,-1 0 16,36 17-16,-35-17 15</inkml:trace>
  <inkml:trace contextRef="#ctx0" brushRef="#br0" timeOffset="257449.9162">27552 10266 0,'0'0'0,"-35"53"0,17-36 16,-17 19-16,17-1 0,0-17 15,18 17-15,-17 0 16,17 0-16,17-17 0</inkml:trace>
  <inkml:trace contextRef="#ctx0" brushRef="#br0" timeOffset="257978.6248">28028 10072 0,'0'0'16,"-17"-35"-16,34 35 31,36 35-15,-18-18-16,-17 1 0,17 0 15,-17-1-15,0 1 16,-18 0-16,17 17 15,-17-17-15,-17-18 0,17 17 16,-18 1-16,18-1 16,0 1-16,0 0 15,18 17 1,-1-17-16,-17 17 16,18-17-16,0 17 0,-18 0 15,-18 18 1,-70-35-1,17-18 1,36-18 0,35-35 15</inkml:trace>
  <inkml:trace contextRef="#ctx0" brushRef="#br0" timeOffset="258280.1893">28452 10054 0,'35'0'0,"-70"0"0,123 0 16,-53 0-16,53 18 15,-53-1-15,1 1 0,-19 17 16,-17 1-16,0-1 0,0 0 15,-17 0-15,-1 1 16,0-1-16,1 0 0,-1-17 16,1 17-16,-1-17 0,18 0 15,18-1-15,-1-17 16,18 18-16,1-18 0,-1 0 16,36 17-16,-36-17 15,0 0-15,-35 18 16</inkml:trace>
  <inkml:trace contextRef="#ctx0" brushRef="#br0" timeOffset="258802.3191">27993 10918 0,'18'0'15,"34"-17"1,1-1-1,-17 1 1,-19 17 0,1 0-16,0 0 15,17 17 1,-17-17-16,17 0 16,-18 0-16,54 0 15,-36 0-15,1-17 16,-1-1-16,0 18 0,0-18 15,-17 18-15,0 0 16,17 0-16,0 0 16,18 18-1,35 0 1,1-18 15,-37 0-15,-34 0-1,-36 0-15</inkml:trace>
  <inkml:trace contextRef="#ctx0" brushRef="#br0" timeOffset="267554.6756">17445 16351 0,'-18'0'0,"18"-17"15,18 17 32,52 17-31,-17-17-16,18 0 15,-1 0-15,1 0 0,35-17 16,-18 17-16,0-18 0,0 0 16,-17 1-16,0 17 0,-19-18 15,-16 18-15,-1 0 0,-17 0 16,-1 0-16,-34 0 15</inkml:trace>
  <inkml:trace contextRef="#ctx0" brushRef="#br0" timeOffset="267876.9647">17833 16069 0,'0'0'15,"-18"18"1,-35-1-16,18 19 16,-18-19-16,18 1 0,-18 17 15,18-17-15,-1 17 0,1 0 16,0-17-16,0 0 15,35-1-15,-18 19 0,18-19 16,18 1-16,17-1 0,0 1 16,18 0-16,0-1 0,18 19 15,-1-19-15,1 1 0,-1 17 16,36 18 0,-71-18-16</inkml:trace>
  <inkml:trace contextRef="#ctx0" brushRef="#br0" timeOffset="279374.0678">2716 11236 0,'0'0'0,"0"-35"0,18-18 15,-18 0-15,18 0 0,-18-18 16,17 1-16,-17-1 0,18 1 16,-18-1-16,0 1 15,0-19-15,0 19 0,0 17 16,0 0-16,0 0 0,-18 35 0</inkml:trace>
  <inkml:trace contextRef="#ctx0" brushRef="#br0" timeOffset="279625.2016">2522 10954 0,'0'0'0,"0"70"0,18 1 16,-18-1-16,18 1 0,-1-18 15,1-18-15,35 18 16,0-35-1,35-106 1,-35-18 0,-18 53-16,-17 0 0,17-35 15,0 17 1,1 53-16,-19 1 16</inkml:trace>
  <inkml:trace contextRef="#ctx0" brushRef="#br0" timeOffset="280017.8866">4727 11007 0,'0'0'16,"0"-18"-16,-17-17 0,17-1 16,17-16-16,-17-19 0,18 18 15,-18-17-15,0 17 0,18 0 16,-18 0-16,17 0 0,-17 18 16,0 17-16,18-17 0</inkml:trace>
  <inkml:trace contextRef="#ctx0" brushRef="#br0" timeOffset="280228.7179">4692 10866 0,'0'52'0,"18"1"0,-36-158 0,53 246 15,-35-106-15,18-17 0,0-1 16,17-17-16,-18 0 0,1-17 15,17-19-15,-17 1 16,17-18-16,18-53 0,-35 53 16,-1 18-16,1 0 15,-18 17-15</inkml:trace>
  <inkml:trace contextRef="#ctx0" brushRef="#br0" timeOffset="280706.2635">6985 11113 0,'0'0'0,"18"-36"0,-18 1 16,17 0-16,1-36 0,0 1 15,-1-1-15,1 0 0,-1 1 16,1-54-16,-18 72 15,0-1-15,18 17 0,-18 19 16,-18 17 0</inkml:trace>
  <inkml:trace contextRef="#ctx0" brushRef="#br0" timeOffset="280984.0922">6773 10795 0,'0'88'16,"0"-176"-16,18 211 0,-18-70 0,18-17 16,-1 17-16,1-36 0,0 19 15,34-19-15,-34 1 16,0-18-16,-1 0 0,19-18 15,-1-17 1,-17 17-16,-1-17 0,1 17 16,17 1-16,-17-19 15,-1 19-15,1-1 0</inkml:trace>
  <inkml:trace contextRef="#ctx0" brushRef="#br0" timeOffset="321518.3239">13864 2681 0,'18'18'32,"-1"-1"-17,1-17-15,-18 18 0,18 0 16,-1-1-16,36 36 15,-35-35 1,35 52-16,-18-34 0,0 17 16,18-18-16,0 0 0,18 0 15,17 1-15,0-1 16,18 0-16,0 1 0,17 16 16,1-16-16,-1-1 0,18 0 15,0 1-15,1-1 0,-1-17 16,17-1-16,-16 1 0,16-18 15,-17 0-15,18-18 0,-18 1 16,0-1-16,-17-17 16,17-1-16,-18-17 0,1 18 15,-1-18-15,1 0 0,-18 0 16,17 0-16,-17-17 16,123-71-16,-105 88 15,-18-18-15,-1 18 0,-16 18 16,-1-18-16,-35 36 0,17-19 15,-34 19-15,-1-1 0,35-17 16,-52 35 0,0-18-16,-1 18 0,1-18 0,17 18 15,-17 0-15,-18-17 16,18-1-16,-18 1 16,-18-19-1</inkml:trace>
  <inkml:trace contextRef="#ctx0" brushRef="#br0" timeOffset="321809.7835">18362 2258 0,'476'0'15,"-952"0"-15,494-18 0,-1 18 16,19 0-16,-1 0 0,18 0 15,0 18-15,123-18 16,-123 0-16,18-18 16,-18 18-16,17 0 15,-35 0-15,1 0 0,-36 18 16,17 17 0,-34-17-16,17 17 0,-18 0 15,18 1-15,-18 16 0,18-16 16,-17 17-16,17-18 0,-18 18 15,18-18-15,-18 0 0</inkml:trace>
  <inkml:trace contextRef="#ctx0" brushRef="#br0" timeOffset="329417.5213">8943 16210 0,'-18'0'16,"36"0"-16,-18 0 15,53 18-15,-18-18 16,18 0-16,18 0 0,-18 0 16,17-18-16,1 1 15,-1 17-15,1-18 0,-1 0 0,-17 18 16,0-17-16,-18 17 16,-17 0-16,0 0 0,-1 0 15,-34 0-15,17 17 16,-18-17-16,-17 0 0</inkml:trace>
  <inkml:trace contextRef="#ctx0" brushRef="#br0" timeOffset="329696.6411">9243 15963 0,'0'0'0,"-18"18"0,-17-1 0,17 1 16,-17 17-16,0-17 15,-1 17-15,1 1 0,17-1 16,-17 0-16,18-17 0,17 17 16,0-17-16,0-1 0,17 1 15,18-18-15,1 18 0,17-18 16,0 17-16,0-17 0,-1 0 15,1 0-15,-17 0 16,34 0 0</inkml:trace>
  <inkml:trace contextRef="#ctx0" brushRef="#br0" timeOffset="330820.6359">7779 6826 0,'17'18'31,"1"-18"-15,0 0-16,17 18 0,0-18 16,1 17-16,16 1 0,1-1 15,18 1-15,-1 0 0,1-1 16,70 1-16,-53-18 16,-17 0-16,-18 0 15,0 0-15,0 0 0,-36 0 16,19 0-16,-19 0 15,-34 0 1,-19 0-16</inkml:trace>
  <inkml:trace contextRef="#ctx0" brushRef="#br0" timeOffset="331165.2161">8114 7338 0,'0'17'15,"0"-34"-15,-18 34 0,1-17 16,-1-35 0,-35-35-1,35 17-15,-17 17 0,0-17 16,0 1-16,-1-1 0,-17 0 15,18-18-15,0 1 0,0 17 16,17 0-16,0 18 16,18-1-16,0 19 0,0-19 0,18 36 15,17-17 1,18 17-16,-18 0 0,18 0 16,0 0-16,0 0 0,18 0 15,-18 0-15,0 0 0,-1 0 16,-16 0-16</inkml:trace>
  <inkml:trace contextRef="#ctx0" brushRef="#br0" timeOffset="335651.8852">22772 2134 0,'70'0'0,"-140"0"0,229 0 0,193 0 16,54 18 15,0-18-15,-53 0 0,-142-18-1,-158 1-15</inkml:trace>
  <inkml:trace contextRef="#ctx0" brushRef="#br0" timeOffset="336229.5909">22825 2064 0,'53'-53'15,"-106"106"-15,141-124 0,-53 18 0,18 18 16,0-18-16,88-70 16,-88 70-16,18-18 0,-18 18 15,-1-17-15,1 17 0,0 0 16,-17 0-16,-1 18 15,0-1-15,0 19 0,-17-1 16,17 0-16,-17 1 0,17 17 16,1-18-16,-1 18 0,0 0 15,18 0-15,53 0 16,-36 0-16,19 18 16,16-18-16,19 17 0,-1-17 15,177 18-15,-123-18 16,-19 0-16,1-18 0,0 1 15,-18-1-15,-18 1 0,-17-1 16,-18 0-16,-35 1 0,-17 17 16,-19-18-16,-52 18 15,-18 0 1,-141 106 0,53-18-1,70-17-15,1-1 0,-54 54 16,-70 70-1,-17-18 1,17-35 0,141-70-1</inkml:trace>
  <inkml:trace contextRef="#ctx0" brushRef="#br0" timeOffset="336517.9319">26141 1111 0,'0'0'0,"-18"18"15,18 17-15,-17 0 0,-19 18 0,19 18 16,-19-1-16,-17 142 15,1-71-15,16 18 16,1-18-16,0 18 0,17 105 16,18-158-16,18 0 15,-1 0-15,1-35 0,0 70 16,-18-106 0,0 18-16,0-36 0,-18 1 15,0 0-15</inkml:trace>
  <inkml:trace contextRef="#ctx0" brushRef="#br0" timeOffset="336890.8521">24712 2487 0,'0'0'15,"53"88"-15,-35-35 16,17 0-16,-17 18 0,-18-1 16,17 18-16,-17 124 15,0-106-15,0 17 0,-17 1 16,17-18-16,-18-36 0,18 1 16,0-36-16,0 0 15,0-17-15,18-18 16,34 0-1,-16-35-15,17-1 0,0-16 0,17-1 16,18-18-16,1-17 16,-1 0-16,18 17 0,-1-17 0,-16 17 15,16 1-15,-34 17 16,-36 18-16,1 17 16,-107 18-1,18 0-15</inkml:trace>
  <inkml:trace contextRef="#ctx0" brushRef="#br0" timeOffset="337274.8298">23266 2205 0,'0'0'16,"-18"123"-16,18-17 0,0 0 0,0 0 16,0 35-16,-35 124 15,35-124-15,-18 0 16,18-35-16,0-18 0,0-18 15,18-17-15,17 0 0,18-18 16,0 1-16,0-19 0,35 1 16,0-18-16,36 0 15,-1-18-15,1 18 0,34 0 0,1 0 16,-18 0-16,-17 18 16,-1 0-16,-35-1 0,-17 19 15,-1-19-15,-34 1 0</inkml:trace>
  <inkml:trace contextRef="#ctx0" brushRef="#br0" timeOffset="339127.1636">23036 2170 0,'0'-18'15,"0"0"-15,0 1 16,0-1 0,18 18-16,0 0 31,-1 18-16,-17-1-15,18-17 0,0 18 16,-18 0-16,17 17 0,1 35 16,0-17-16,-1 18 15,1 17-15,-1 0 16,1 106-16,0-88 16,-18 0-16,17-18 0,-17 0 15,18 71-15,-18-106 16,0 18-16,18-36 15,-36 0-15,18 18 0,0-18 16,0-17-16,-18 17 0,18-17 16,0 17-16,18-17 0,0-1 15,-1-17 1,1-17-16,-18-1 16,18 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9T00:06:36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26864 10707 0,'0'-18'15,"18"18"32,-18 18-47,17-18 0,-17 35 16,0 36-16,18-36 15,-18 106-15,0-53 16,0 18-16,0 18 16,0 34-16,0 1 0,0 17 15,0 36-15,18-18 0,-1 229 16,19-211-16,-19 159 16,1-195-16,17 106 15,-35-176-15,18 0 16,-1 35-1,-17-88-15,18 0 0,-18-18 16,0-17-16,18-1 0,-36 1 16,18-36-16</inkml:trace>
  <inkml:trace contextRef="#ctx0" brushRef="#br0" timeOffset="639.9544">27023 10760 0,'0'0'15,"0"-18"-15,17 18 32,19 18-32,17-18 15,35 17 1,-18 1-16,1-18 0,17 0 15,0 0-15,18 0 0,0-18 16,159 1-16,-107 17 16,195 0-16,-159 0 15,0 17-15,0-17 16,0 0-16,177 0 16,-177 0-16,106 0 15,-195 0-15,89 0 16,-123 0-16,52 0 15,-70 18-15,36-18 16,-72 0-16,36 0 16,-35 18-16,-1-18 15</inkml:trace>
  <inkml:trace contextRef="#ctx0" brushRef="#br0" timeOffset="1579.8989">30921 10777 0,'18'0'31,"-1"0"-31,19 0 16,34 0-1,-17-17 1,18 17-16,-54 0 0,1 0 16,-1 0-1,1 17-15,-18 1 16,18 0-16,-1-1 16,1 1-16,-18 0 0,18-1 15,-1-17-15,-17 18 16,18-1-16,-18 36 15,18-35-15,-18 0 16,0 17-16,0-17 0,17 17 0,-17 0 16,18 71-16,-18-35 15,0 105-15,0-88 16,-18 124 0,18-89-16,0-17 0,0 0 0,0 17 15,0-17-15,0 0 16,0 106-16,0-124 15,0 18-15,-17 0 0,17-1 16,-18 1-16,0 0 0,1 106 16,17-124-16,0 0 15,0-17-15,0-1 16,0 54-16,0-71 16,17 52-16,-17-69 15,0 17-15,0-18 0,0 0 16,0 1-16,-17-19 15</inkml:trace>
  <inkml:trace contextRef="#ctx0" brushRef="#br0" timeOffset="2292.1134">27287 14393 0,'18'0'31,"0"18"-31,17-18 16,53 0-16,-17 0 15,123 0-15,-71 0 16,159-18 0,-105 18-16,-1-17 0,195-1 15,-195 18-15,212-18 16,-194 18-16,0-17 15,177 17-15,-177 0 16,123 0-16,-193 0 16,52 17-1,-106 1-15,-34-18 16,-1 0-16,-17 0 0,-18 18 16,-18-18-16</inkml:trace>
  <inkml:trace contextRef="#ctx0" brushRef="#br0" timeOffset="3981.3493">25894 12241 0,'18'18'16,"-1"17"-16,-17 36 15,18-36-15,-18 53 16,0-35-16,0 18 16,-18-36-16,18 18 15,-17-53-15,17 18 16,-18-36-16,18-17 15,0-1-15,35-34 16,-17 35-16,17-36 16,-17 36-16,35 17 15,-36 1 1,36 17-16,-35 17 16,17 36-16,-35 0 15,18-18-15,-18 1 0,0-1 16,0 0-16,17 0 15,-17 1-15</inkml:trace>
  <inkml:trace contextRef="#ctx0" brushRef="#br0" timeOffset="4171.4737">26405 12524 0,'0'0'0,"0"35"0,0 53 16,0-35-16,0 35 15,18-53-15,-18 1 16,18-1-16,-18-17 0,17-1 16,1-17-16</inkml:trace>
  <inkml:trace contextRef="#ctx0" brushRef="#br0" timeOffset="4327.7244">26599 12629 0,'0'71'16,"0"-142"-16,0 177 0,0-53 15,0-18-15,18 36 16,0-53-16,-18 17 0</inkml:trace>
  <inkml:trace contextRef="#ctx0" brushRef="#br0" timeOffset="4466.9862">26441 12771 0,'17'0'15,"36"0"-15,-17 0 16,34 0-1,-17 0-15,-18 0 0</inkml:trace>
  <inkml:trace contextRef="#ctx0" brushRef="#br0" timeOffset="5022.6961">28840 14799 0</inkml:trace>
  <inkml:trace contextRef="#ctx0" brushRef="#br0" timeOffset="5400.9111">28840 14799 0,'17'-18'16,"-34"36"-16,52-18 0,-35 35 0,18 36 16,-18-18-16,0 35 15,0-35 1,0-18-16,0 18 15,0-35-15,0-1 16,-18-34 0,18-19-16,0-52 15,18 35-15,-18 18 0,35-71 16,-18 71 0,36-18-16,-35 53 15,35-18-15,-35 36 16,-1 0-16,1 52 15,-18 36 1,0-53-16,0-18 0,17 53 16,-17-17-1,0-36-15,18 1 16</inkml:trace>
  <inkml:trace contextRef="#ctx0" brushRef="#br0" timeOffset="6140.525">29422 15187 0,'0'18'16,"0"-1"0,0 36-16,0-17 15,17-1-15,-17 0 16,18-17-16,0-1 16,-1 1-1,1-18-15,0-18 16,-18 1-16,17 17 15,1-18 1,-1 18 0,1 0-16,35 18 15,-35-18-15,17 17 16,-17-17-16,-1 0 0,36 18 16,-35-18-16,17 0 15,-35-18 1,-18 1-16,1-19 15,-19-16-15,19 16 16,-18-34 0,35 52-16,-18-35 15</inkml:trace>
  <inkml:trace contextRef="#ctx0" brushRef="#br0" timeOffset="7047.2281">26846 10830 0,'53'-17'0,"53"-72"15,-35 37-15,123-72 16,-88 36-16,17 0 0,159-124 16,-123 89-1,-18 17-15,36-18 0,-19 1 16,177-107-16,-176 107 15,123-89-15,-141 106 16,89-35-16,-142 88 16,-35 18-16,-18 0 15,-35 17-15,-17 18 16,-1 36 0,0-36-16</inkml:trace>
  <inkml:trace contextRef="#ctx0" brushRef="#br0" timeOffset="7430.7881">29792 8767 0,'0'0'16,"18"0"-16,-1 0 0,54 0 16,-18 0-1,70 0-15,-34 0 16,87 17-16,-53-17 16,1 18-16,158 17 15,18 0 1,159 18-16,-318-35 15,0 0-15,88-1 16,-141 1-16,-17-18 16,17 0-16,-53 0 15,1 0-15,-1 0 0,-18 0 16,19 0-16,-19 0 16,1 0-1</inkml:trace>
  <inkml:trace contextRef="#ctx0" brushRef="#br0" timeOffset="7908.0641">32491 9102 0,'0'0'0,"17"0"16,19 17-16,17-17 15,0 0-15,88 18 16,-71-18-16,18 18 16,1-18-16,52 17 15,-88-17-15,-18 18 16,36-18-16,-54 0 16</inkml:trace>
  <inkml:trace contextRef="#ctx0" brushRef="#br0" timeOffset="8175.0504">33443 9225 0,'-17'18'16,"34"-36"-16,-52 53 0,-35 36 16,17-36-16,-89 106 15,37-52-15,-125 122 16,89-87-1,-141 105-15,141-106 16,-106 89-16,123-124 16,-70 71-16,106-71 15,-35 36-15,70-71 16,0 35 0,35-53-16,18 0 15,0-17-15</inkml:trace>
  <inkml:trace contextRef="#ctx0" brushRef="#br0" timeOffset="8637.9725">33285 9631 0,'0'0'0,"0"17"0,0 19 16,0-1-16,0 0 0,17 18 16,1 71-1,0-71-15,-18 17 16,17 1-16,-17 17 0,0 71 15,0-71-15,-17 88 16,-1-88-16,-17 124 16,17-124-16,0 124 15,1-124-15,-1 124 16,18-89-16,-35 89 16,17-89-16,0 124 15,18-123-15,-17 123 16,17-141-1,17 105-15,-17-105 16,0 88-16,-17-106 16,17 53-16,0-70 15,-18-18 1</inkml:trace>
  <inkml:trace contextRef="#ctx0" brushRef="#br0" timeOffset="9149.0126">31380 14323 0,'0'0'16,"35"-35"-16,18-1 0,0 1 15,105-36 1,-34 18-16,158-70 15,-141 52-15,194-52 16,-176 52-16,141-52 16,-194 70-16,-18 18 15,-17-36 1</inkml:trace>
  <inkml:trace contextRef="#ctx0" brushRef="#br0" timeOffset="11594.4228">27164 10583 0,'18'0'31,"-1"18"-15,1-18-16,-1 0 15,1 0-15,17 0 16,18 0 0,-17 0-16,16 0 15,1 0-15,18 0 0,105 0 16,-87-18-16,175 1 16,-123 17-16,230-18 15,-177 18-15,211 0 16,-211 18-16,230-1 15,-213 1-15,195 0 16,-212-1-16,0 1 16,-35 0-16,0-1 0,-18-17 15,70 35 1,-158-17-16,0-18 0,0 18 16,-18-18-16,1 17 15,-19 1-15,1-18 16,-36 0-16,-17-18 15,-18 18 1</inkml:trace>
  <inkml:trace contextRef="#ctx0" brushRef="#br0" timeOffset="12223.6342">27623 10495 0,'17'0'31,"1"-17"-31,17 17 16,0-18-1,-17 18 1,0 0-16,-1 18 16,19-18-16,-1 0 15,18 0-15,0-18 0,35 18 16,18-18-16,17 1 15,18-1-15,194 0 16,-158 1-16,246 17 16,-211 0-16,211 35 15,-229 0-15,18-17 0,158 17 16,-193 0 0,105-17-16,-159 0 15,-34-18-15,-37 0 0,1 0 16,-70 0-1,-19-18-15,-16 0 16</inkml:trace>
  <inkml:trace contextRef="#ctx0" brushRef="#br0" timeOffset="12736.6981">27922 10248 0,'0'0'16,"53"0"-16,-35 0 0,52 0 16,-17 0-16,71-17 15,-54 17-15,107 0 16,-89 0-1,35 0-15,19-18 16,-1 18-16,35 0 0,18 0 16,18 0-16,-1 0 0,230 35 15,-229-17-15,0 17 16,123 36-16,-194-36 0,88 18 16,-123-18-1,35 0-15,-70-35 16,17 18-16,-53-18 15,-17 0-15,0 0 16,-36-18-16,-17 1 0</inkml:trace>
  <inkml:trace contextRef="#ctx0" brushRef="#br0" timeOffset="13225.3925">28293 10072 0,'35'-18'16,"0"18"-16,1 0 16,-1 0-16,0 0 0,18 18 15,88-1 1,-53-17-16,142 36 15,-89-36-15,194 17 16,-159-17-16,230 18 16,-212-18-16,194 35 15,-194-17-15,159 35 16,-212-36-16,124 36 16,-160-35-16,1 0 15,-35-18-15,-18 17 0,17-17 16,-87 0-1,-89-17 1</inkml:trace>
  <inkml:trace contextRef="#ctx0" brushRef="#br0" timeOffset="13682.3326">28258 9984 0,'35'0'16,"0"0"-16,89-18 16,-54 18-16,18-18 15,159 1-15,-88 17 16,194-18-16,52 36 16,-175 17-16,-1-17 15,247 35 1,-246-18-16,193 35 15,-264-34-15,-1-19 16,-16 19-16,69-1 0,-123-18 16,36 19-16,-89-36 15,18 0 1,-35 0-16,-18-18 16,-53-17-16,0 17 15,0-17-15</inkml:trace>
  <inkml:trace contextRef="#ctx0" brushRef="#br0" timeOffset="14110.1274">28522 9754 0,'0'0'16,"18"0"-16,17 0 0,18-17 15,0 17-15,88 0 16,-53 0-16,36 0 0,140 17 15,-87-17-15,-1 18 16,18-18-16,18 18 16,229 17-16,-194-17 15,211 52-15,-246-52 16,141 52-16,-212-34 16,106 16-16,-177-34 15,54 17 1,-89-35-16,-17 18 15,-1-18-15,-52 0 16,0-18-16,-18 1 16</inkml:trace>
  <inkml:trace contextRef="#ctx0" brushRef="#br0" timeOffset="14488.3075">28734 9490 0,'-18'0'0,"36"0"0,-36 17 16,89 1-1,-1-18-15,36 0 0,159 18 16,-107-18-16,248 17 15,-194 1-15,264 35 16,-229-18-16,229 36 16,-35-1-1,-247-34-15,-35-1 16,-18-18-16,-17 1 0,34 0 16,-105-1-16,18-17 15,-54 0-15,1 0 16,-36 0-16,-35-17 15,18-1 1,-88-17-16,35 17 16</inkml:trace>
  <inkml:trace contextRef="#ctx0" brushRef="#br0" timeOffset="14848.8475">28928 9419 0,'0'0'16,"17"18"-16,19-18 0,105 17 15,-35 1-15,141-18 16,-71 0-16,18 0 16,265 18-16,-195-1 15,265 36-15,-282-35 16,0 17-16,0 18 16,141 0-16,-247-18 0,-17-17 15,-18 17-15,-36-17 16,36 0-16,-88-1 15,-18-17-15,-36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9T00:07:20.5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18944 3104 0,'0'-17'16,"0"-1"-16,0 1 15,18 17 1,-36 0 15,18 17 16,18 1-31,-18-1-1,0 1-15,17 0 0,-17 17 16,0 0-16,18 18 0,0 53 16,-1-53-16,-17 70 15,18-70-15,-18 53 16,0-53-16,0 18 15,0-36-15,0 18 16,0-36-16,18 19 16,-18-19-1,0-34 1,0-1 0</inkml:trace>
  <inkml:trace contextRef="#ctx0" brushRef="#br0" timeOffset="383.5829">19544 3351 0,'-18'0'15,"1"0"1,-19 36-16,36-19 16,-35 36-16,35-17 15,0-19-15,0 18 0,0-17 16,18 0-16,17-1 0,0 1 15,36 0 1,-18-18-16,35 0 16,-53-18-16,36 0 15,-54 18-15,1-35 16,-18 17-16,0 1 16,-18 17-16</inkml:trace>
  <inkml:trace contextRef="#ctx0" brushRef="#br0" timeOffset="574.5539">19791 3298 0,'0'0'0,"0"18"0,0 35 16,0-18-16,0 36 16,0-36-16,0 18 15,17-18-15,-17 18 0,18-17 16,-18-1-16,18-18 0,-1 19 15,1-1 1,0-35-16</inkml:trace>
  <inkml:trace contextRef="#ctx0" brushRef="#br0" timeOffset="840.5998">20161 3528 0,'18'17'0,"0"1"15,-1 0-15,18-18 0,36 35 16,-36-17-16,18-1 15,-18 1 1,-17 0-16,0-18 0,-1 17 16</inkml:trace>
  <inkml:trace contextRef="#ctx0" brushRef="#br0" timeOffset="1017.8597">20443 3475 0,'-35'70'16,"70"-140"-16,-87 176 0,16-36 15,19-34-15,17-19 16,-18 18-16,18 1 16,-18-19-16,18 1 0</inkml:trace>
  <inkml:trace contextRef="#ctx0" brushRef="#br0" timeOffset="5829.1827">20990 3228 0,'0'-18'0,"0"36"32,18 17-17,-18 0-15,0 1 16,18 17-16,-18 0 16,0 0-16,0-1 0,0-16 0,17 52 15,-17-53-15,18 0 16,-1-17-16,-17 0 15,18-18 1,-18-18 0</inkml:trace>
  <inkml:trace contextRef="#ctx0" brushRef="#br0" timeOffset="6234.4685">21343 3246 0,'18'-18'0,"-36"36"0,36-18 47,-36 35-47,18-18 16,0 36 0,0-35-16,18 17 15,-18-17-15,53 17 16,-36-35-16,19 18 0,-19-18 15,54 0-15,-36 0 16,18-18-16,-35 18 16,-18-17-16</inkml:trace>
  <inkml:trace contextRef="#ctx0" brushRef="#br0" timeOffset="6452.3549">21590 3263 0,'-18'71'16,"36"-142"-16,-36 195 0,1-89 0,17 71 15,0-71-15,0 18 16,17 18-16,1-54 15,0 18-15,-1-17 16,1-18-16</inkml:trace>
  <inkml:trace contextRef="#ctx0" brushRef="#br0" timeOffset="6763.0398">21960 3422 0,'18'18'16,"0"-1"-16,-1 19 15,19-19 1,-19 1-16,19-1 0,-19 19 16,18-19-16,-17 1 0,0 0 15,-1-18-15,-17 17 16,18-17-16</inkml:trace>
  <inkml:trace contextRef="#ctx0" brushRef="#br0" timeOffset="6966.3662">22243 3334 0,'0'0'0,"-36"35"16,19-17-16,-1 17 15,-52 18-15,52-18 16,-35 36-16,53-54 15,-18 36-15,18-17 16,0-19 0</inkml:trace>
  <inkml:trace contextRef="#ctx0" brushRef="#br0" timeOffset="7625.6249">22578 3087 0,'17'-18'16,"-17"36"15,0-1-31,0 19 0,0-1 16,0 18-16,0-18 15,0 71-15,0-71 16,18 54-16,0-54 16,-1 18-16,-17-36 15,18 1-15,-18-36 16</inkml:trace>
  <inkml:trace contextRef="#ctx0" brushRef="#br0" timeOffset="7902.8716">22966 3087 0,'0'17'0,"0"-34"0,-18 34 16,-17 36-16,35-35 15,-18 17-15,18-17 16,18 52-16,0-52 15,-1 17-15,54 1 16,-18-19 0,-18-17-16,18 0 0,-18 0 15,-17 0-15,17 0 16,-17 0-16,-18-17 16,0-1-16,0 0 15</inkml:trace>
  <inkml:trace contextRef="#ctx0" brushRef="#br0" timeOffset="8086.8411">23230 3140 0,'0'0'0,"0"17"0,-17 72 16,17-54-1,0 18-15,0 17 16,0-17-16,0-17 0,17 16 15,-17-16-15,18-19 16,-18 1-16,0 0 0,0-1 16</inkml:trace>
  <inkml:trace contextRef="#ctx0" brushRef="#br0" timeOffset="12041.1827">19438 4075 0,'18'17'47,"17"-17"-31,0 0-16,36 18 15,-18-18-15,53 0 16</inkml:trace>
  <inkml:trace contextRef="#ctx0" brushRef="#br0" timeOffset="12462.5223">21167 4004 0,'17'0'15,"1"0"-15,17 0 16,18 0-1,-18 0-15,1 0 0,52 0 16,-53 0-16,53 0 16</inkml:trace>
  <inkml:trace contextRef="#ctx0" brushRef="#br0" timeOffset="12903.3419">22789 3969 0,'0'17'16,"36"-17"-1,-19 18-15,54-18 16,-36 0 0,36 0-16,-36 0 15,0-18-15</inkml:trace>
  <inkml:trace contextRef="#ctx0" brushRef="#br0" timeOffset="25815.3547">19438 2064 0,'0'17'32,"0"19"-32,0 34 15,18-34-15,-18 16 16,17 37 0,-17-36-16,18-18 15,-18 0-15,0 0 0,0 1 0,18-19 16,-18 19-16,0-19 15,-18-17 1</inkml:trace>
  <inkml:trace contextRef="#ctx0" brushRef="#br0" timeOffset="26010.3619">19350 2558 0,'0'0'15,"35"53"-15,-17-18 0,-1-18 16,19 19-16,-19-19 16,19 1-16,-19-18 15,1 0-15,0-18 0,34-17 16,-34 17-16,0-17 16</inkml:trace>
  <inkml:trace contextRef="#ctx0" brushRef="#br0" timeOffset="26622.2041">21114 2046 0,'0'18'15,"0"17"1,0 0-16,0 1 15,0-1-15,17 53 16,1-53-16,-18 18 16,18-17-16,-18-19 0,17 36 15,-17-35-15,0-1 16</inkml:trace>
  <inkml:trace contextRef="#ctx0" brushRef="#br0" timeOffset="26838.2659">21043 2487 0,'18'53'0,"-36"-106"0,53 141 16,1-52 0,-19-19-16,19-17 15,-19 0-15,1 0 0,17-17 16,-17-1-16,17-35 15,-17 35-15,-1-35 16,1 36 0</inkml:trace>
  <inkml:trace contextRef="#ctx0" brushRef="#br0" timeOffset="27417.0847">22737 1993 0,'-18'-17'15,"18"34"1,0 36 0,0-18-16,18 1 0,-18 17 15,0 17-15,0-17 16,0 18-16,17-54 16,-17 36-16,18-53 15,-18 18 1</inkml:trace>
  <inkml:trace contextRef="#ctx0" brushRef="#br0" timeOffset="27627.6953">22648 2364 0,'36'53'16,"-72"-106"-16,89 141 0,-35-53 0,17 0 15,-17-17-15,-1-18 16,1 0-16,17 0 0,1-18 16,17-35-16,-18 18 15,0-53-15,-17 53 16,-1-18-16</inkml:trace>
  <inkml:trace contextRef="#ctx0" brushRef="#br0" timeOffset="34680.9783">20761 5450 0,'18'0'16,"-1"0"0,19 0-16,34 0 15,-17 0-15,53 18 16,-36-18-16,54-18 16,-71 1-16,0-1 15,17 1-15,-52-1 16,0-17-16</inkml:trace>
  <inkml:trace contextRef="#ctx0" brushRef="#br0" timeOffset="34868.131">21361 5098 0,'-18'53'15,"0"-18"-15,-17 0 0,0 18 16,0 0-16,-1-18 15,-34 71-15,34-71 16,19-17-16,-18 17 16,17-17-16,18 17 15,-18-35-15,36 0 0,-18-17 16</inkml:trace>
  <inkml:trace contextRef="#ctx0" brushRef="#br0" timeOffset="35041.2478">21026 5168 0,'35'35'16,"-18"-17"-16,36 53 15,-35-36-15,17 0 16,1 1-16,34 34 16,-35-35-16,1-17 15,17 70 1,-53-53-16</inkml:trace>
  <inkml:trace contextRef="#ctx0" brushRef="#br0" timeOffset="36349.0712">22543 5098 0,'17'0'15,"1"-18"1,17 18 0,-17-18-16,35 1 15,-36 17-15,1-18 16,-36 18 0,-17 18-1,0-1-15,-1-17 16,-16 36-1,-1 17-15,53-36 16,0 18-16,0-17 16,35 17-16,0-17 15,36 17-15,-36 1 16,18-1-16,-35-17 16,-1-1-1,-34 1-15,-19-1 16,19-17-16,-54 18 15,36-18-15,-36 0 16,36 0-16,17 0 16,36 0-16,0 0 0</inkml:trace>
  <inkml:trace contextRef="#ctx0" brushRef="#br0" timeOffset="36586.8823">23142 5256 0,'18'0'0,"0"0"15,34 36-15,-34-19 16,53 19-16,-36-36 15,-17 17-15,17 1 16,-18 0-16,19-1 16,-19-17-16</inkml:trace>
  <inkml:trace contextRef="#ctx0" brushRef="#br0" timeOffset="36753.6135">23424 5168 0,'-35'53'0,"70"-106"0,-105 141 16,35-52-16,17-1 0,0 0 15,1 1-15,-1-1 0,18 0 16,0 0-16</inkml:trace>
  <inkml:trace contextRef="#ctx0" brushRef="#br0" timeOffset="37377.6631">23918 5009 0,'0'0'16,"18"-17"-16,17 17 15,-17-18-15,35 18 16,-18-17-16,18-1 16,-18 0-16,-17 18 15,-36 0 1,1 18-1,-1 0-15,-17-1 16,-18 18-16,18-17 16,17 35-16,0-35 15,18 35-15,18-18 16,0-18-16,-1 1 16,18 17-16,36 1 15,-36-19-15,36 1 16,-54 0-16,1-1 15,-36-17-15,-17 18 16,0-18-16,-36 18 16,18-18-1,1 17-15,16 1 16,1-18-16</inkml:trace>
  <inkml:trace contextRef="#ctx0" brushRef="#br0" timeOffset="37733.0798">24694 5186 0,'18'17'16,"0"1"-1,-1 0-15,19-1 16,-1 1-16,-17 0 0,17-1 16,0 1-16,0 0 15,1-18-15</inkml:trace>
  <inkml:trace contextRef="#ctx0" brushRef="#br0" timeOffset="37889.0323">24994 5151 0,'-35'35'16,"0"-18"-16,-18 36 15,35-17-15,-17 17 16,35-18-16,0-17 0,0-1 16,18-17-16</inkml:trace>
  <inkml:trace contextRef="#ctx0" brushRef="#br0" timeOffset="38099.7803">25382 4939 0,'0'0'16,"71"-18"-16,-18 18 0,-18 0 15,36-17-15,-36-1 16,0 18 0,-17-18-16,-18 1 15</inkml:trace>
  <inkml:trace contextRef="#ctx0" brushRef="#br0" timeOffset="38361.6523">25435 4974 0,'0'0'16,"-17"53"-16,17-18 0,0 18 16,17-35-16,1 17 15,0 0-15,-1-17 16,36 17-16,-35-17 16,35 17-16,-18-17 15,-17 0-15,-1-1 0,1 1 16,0-18-16,-18 18 15,-18-1-15,-17 1 16,-1-18-16,-34 17 16,17-17-16,-35 18 15,35-18-15</inkml:trace>
  <inkml:trace contextRef="#ctx0" brushRef="#br0" timeOffset="39873.0893">11783 8714 0,'-18'0'0,"1"0"15,34 0 32,54 0-47,-18 0 16,17 0-16,36 0 0,0 0 16,158 0-16,-105 0 15,0 0-15,35-18 0,-18 18 16,177 0-1,-176 0-15,-1 0 0,-17 0 16,-1 0-16,142-18 16,-176 18-16,34 0 15,-122 0-15,-1 18 0,-17-18 16,-18 18-16</inkml:trace>
  <inkml:trace contextRef="#ctx0" brushRef="#br0" timeOffset="43923.3923">19420 7056 0,'-52'17'16,"104"-34"-16,-122 34 0,52-17 16,36 0 15,35 18-31,0-18 15,0 0-15,17 0 0,107 17 16,-89-17 0,71 0-16,-71 18 15,53-18-15,-71 0 16,-17 0-16,0 0 0,-18 0 16,36 0-16,-53 0 15,-18-18 1,0 1-16,-18 17 15</inkml:trace>
  <inkml:trace contextRef="#ctx0" brushRef="#br0" timeOffset="44189.7212">20214 6932 0,'0'0'15,"35"0"-15,1 0 0,-1 0 16,0 0-16,18 18 0,71-1 15,-71 1 1,52 17-16,-52-17 16,18 35-16,-53-36 15,-18 36 1,-18-35-16,0 17 0,-52 18 16,34-35-16,-16 0 0,-54 17 15,53-18 1,-18 1-16,54-18 15</inkml:trace>
  <inkml:trace contextRef="#ctx0" brushRef="#br0" timeOffset="45074.2512">21643 6738 0,'0'0'16,"0"18"-1,0 35 1,0-18-16,18 88 16,-18-70-16,0 18 0,17-18 15,1 35-15,-1-35 16,19 0-16,-19-18 15,1-17 1,0-1-16</inkml:trace>
  <inkml:trace contextRef="#ctx0" brushRef="#br0" timeOffset="45440.6229">22419 6914 0,'0'0'16,"-18"0"-16,-17 18 16,17 0-16,-17 52 15,18-17-15,17-18 0,35 36 16,-18-36-16,72 1 15,-54-19 1,71 1-16,-53-18 16,17-18-16,-34 1 15,-36-1-15,17-17 0,-34 17 16,-19-35 0,1 18-16,-53-18 15,35 35-15,0 1 16,18-1-16,-1 18 0,19 0 15,-1 0-15,36 18 0</inkml:trace>
  <inkml:trace contextRef="#ctx0" brushRef="#br0" timeOffset="46197.1095">23230 7038 0,'18'18'31,"0"-1"-15,-1 1-1,36 17-15,-17-17 16,-1-1-16,0 1 0,0-18 15,-17 18-15,17-1 16,-17-17-16</inkml:trace>
  <inkml:trace contextRef="#ctx0" brushRef="#br0" timeOffset="46359.5118">23495 7003 0,'0'0'0,"-53"53"15,18-18-15,-36 18 16,54-18-16,-19 18 16,36-35-1,0-1-15</inkml:trace>
  <inkml:trace contextRef="#ctx0" brushRef="#br0" timeOffset="46814.4163">24059 6914 0,'18'36'16,"-18"34"0,18-34-16,-1 52 15,-17-35-15,18-18 0,-18 18 16,18-18-16,35 18 15,-36-35-15,1-18 0</inkml:trace>
  <inkml:trace contextRef="#ctx0" brushRef="#br0" timeOffset="47103.6314">24500 7020 0,'0'0'0,"-17"53"0,17 0 0,-18-18 16,18 1-16,18-1 16,35 36-1,-18-36-15,0-18 0,1 1 0,16-18 16,19 0-16,-36-18 16,1-34-1,-19 16-15,-34-17 16,17 18-16,-53-36 15,35 36-15,-35-18 16,0 36 0,36 17-16,17 17 0,0 1 15</inkml:trace>
  <inkml:trace contextRef="#ctx0" brushRef="#br0" timeOffset="47310.0129">25241 7108 0,'18'18'16,"0"0"-16,34-1 16,-16 1-16,34 17 15,-34-35 1,16 18-16,-34-18 15</inkml:trace>
  <inkml:trace contextRef="#ctx0" brushRef="#br0" timeOffset="47459.7835">25488 7056 0,'-35'52'16,"70"-104"-16,-105 122 0,17 1 15,35-54-15,-17 54 16,35-36-16,0-17 0,17-1 16</inkml:trace>
  <inkml:trace contextRef="#ctx0" brushRef="#br0" timeOffset="47755.6976">26035 6950 0,'0'0'16,"0"106"-16,18-54 0,-18-16 16,17 17-16,1-18 0,0 18 0,-1-18 15,1 18-15,-1-35 16,1-18-16</inkml:trace>
  <inkml:trace contextRef="#ctx0" brushRef="#br0" timeOffset="48037.1452">26494 6985 0,'0'35'0,"0"-70"0,0 106 16,0-1-16,0-35 15,17 54-15,19-36 16,-19-18-16,1-18 15,17 1-15,36 0 16,-36-18-16,18-36 16,-18 19-16,18-54 15,-53 36-15,0-18 0,0 0 16,-35-35-16,-1 53 16,-69-18-1,52 53-15,-53 17 16</inkml:trace>
  <inkml:trace contextRef="#ctx0" brushRef="#br0" timeOffset="54266.4551">24148 3387 0,'0'17'0,"0"1"16,35 0 0,-17-1-16,34 1 15,-34 0-15,35-1 16,-18 1-16,1-18 16</inkml:trace>
  <inkml:trace contextRef="#ctx0" brushRef="#br0" timeOffset="54428.0912">24324 3387 0,'0'0'16,"-35"35"-16,17-17 0,0-1 16,-17 19-16,18-36 15,-1 35 1,18-18-16,0 1 15</inkml:trace>
  <inkml:trace contextRef="#ctx0" brushRef="#br0" timeOffset="55422.7404">24871 3157 0,'0'18'32,"0"53"-17,0-36-15,0 18 16,0 0-16,0-18 0,0 18 0,0-18 16,17 18-16,1 0 15,-18-35-15,18 17 16</inkml:trace>
  <inkml:trace contextRef="#ctx0" brushRef="#br0" timeOffset="55968.2438">25100 2117 0,'0'-18'15,"0"36"-15,-17-18 32,-1 70-32,0-17 15,1 53-15,17-53 16,-18 0-16,18-18 15,0 18-15,-18 18 0,1-54 16,17 18 0,-18-35-16</inkml:trace>
  <inkml:trace contextRef="#ctx0" brushRef="#br0" timeOffset="56146.4936">24836 2452 0,'-18'53'16,"36"-106"-16,-36 141 0,53-35 16,-17-35-16,52-1 15,-34 1-15,34-18 16,-34 0-16,-1 0 0,0-18 16,-17 18-16,-1-17 15</inkml:trace>
  <inkml:trace contextRef="#ctx0" brushRef="#br0" timeOffset="56590.1888">25259 1482 0,'0'0'0,"0"35"15,0 53-15,0-53 16,0 1-16,0 34 16,0-52-16,0 0 15,18-18-15,-18-18 16,0-35-1,0 18-15,17-36 16,1 36 0,-1-36-16,1 36 15,-18 0-15,35 17 16,-17 18-16,0 0 16,-1 0-16,1 0 0,17 53 15,-35-18-15,18 36 16,-18-36-16,0 53 15,0-52-15,17 17 16,-17-18-16,18 0 16</inkml:trace>
  <inkml:trace contextRef="#ctx0" brushRef="#br0" timeOffset="56913.7508">25876 1729 0,'0'0'15,"-17"0"-15,-1 0 16,0 17-16,1-17 15,-1 18-15,18 0 0,-18-1 16,18 36-16,18-35 16,17 17-16,1-35 15,17 18 1,-18-18-16,0 0 0,18 0 16,-35 0-16,-1-36 15,-34 19 1</inkml:trace>
  <inkml:trace contextRef="#ctx0" brushRef="#br0" timeOffset="59159.8524">19050 4216 0,'0'17'15,"0"1"-15,0 0 0,0 17 0,18 18 16,-1-36-1,19 19-15,-19-19 16,1-17-16,52 0 16,-34 0-16,34-17 15,-34-1-15,34-17 16,-35 17-16,18 1 16,-17 17-16,-1 0 15,-18 17-15,1 1 16,0-1-16,-1-17 0,1 18 15,35 17-15,-35-35 16,-1 0-16,18 0 16,1 0-16,-1-17 0,0-1 0,1 0 15,17 1-15,-1-1 16,37-35-16,-36 36 16,35-1-16,-53 18 15,-17 0-15,-1 0 0,1 0 16,0 18-16,-18-1 15,17-17 1,1 18-16,-1-18 16,19 0-16,-1 0 15,53-18 1,-52 18-16,16-17 0,-16 17 16,-1 0-16,18 0 0,17 0 15,-34 0-15,17 17 16,-18-17-16,18 0 15,-18 0-15,18 0 16,-18-17-16,36 17 16,-18-18-1,35 18-15,-53 18 16,53-18-16,-52 0 16,34 17-16,-52 1 15,52-18 1,-52 0-16,35 0 15,-18-18-15,36 1 16,-36 17-16,0-18 0,36 0 16,0 1-1,-54 17-15,18 0 16,1 17-16,34 1 16,-34-18-16,16 18 0,-16-18 15,52 0-15,-35 0 16,17-18-16,54 0 15,70-17 1,-124 35-16,54 0 16,-71 0-16,0 18 15,35-18-15,-53 0 16,36 17-16,-36-17 16,0 0-16,-17 0 15,0 0 1</inkml:trace>
  <inkml:trace contextRef="#ctx0" brushRef="#br0" timeOffset="60218.5689">24694 4022 0,'18'0'62,"0"17"-46,-1-17 15,1-17-31,0 17 16,-18-18-16,0 36 46,17-1-30,1 1-16,0-18 16,17 0-1,-18 0-15,19-18 16,-19 1-16,1-1 0,0 18 16,-1-18-16,1 18 31,0 0-31,-1 0 15,19 0-15,-1 0 16,0-17 0,0 17-16</inkml:trace>
  <inkml:trace contextRef="#ctx0" brushRef="#br0" timeOffset="73859.755">26211 5115 0,'0'18'16,"18"-18"0,0 18-16,-1 17 15,19-35-15,-19 17 16,1 1-16,17-18 0,-17 18 15,17-18-15,0 17 16,-17-17-16,-18 18 16,-18-18-1,18-18 1</inkml:trace>
  <inkml:trace contextRef="#ctx0" brushRef="#br0" timeOffset="74070.6983">26441 5027 0,'-36'35'16,"72"-70"-16,-107 106 16,54-54-16,-36 36 15,35-35-15,0 17 16,1-17-16,17-1 0,0 1 15,17-18 1,1 0-16</inkml:trace>
  <inkml:trace contextRef="#ctx0" brushRef="#br0" timeOffset="74320.4326">26829 4868 0,'0'18'16,"-18"17"-16,18 36 16,0-36-16,0 71 15,0-53 1,0 35-16,0-53 15,0 18-15,0 18 16</inkml:trace>
  <inkml:trace contextRef="#ctx0" brushRef="#br0" timeOffset="75994.2434">24606 4057 0,'18'0'46,"0"0"-30,17 0 0,-18 0-16,1 0 15,17 0-15,54 0 16,-37 0-16,54 0 16,-35 0-16,52-18 15,-70 18-15,18-17 0,-18 17 16,-18-18-1,0 18-15,-17 0 0,-36 0 32,1 0-1,-1 0-15,18 18-16,-53-18 15,18 0-15,-36 0 16,18 0-16,-52 0 15,34 0-15,-53-18 16,54 18 0,-36 0-16,71 0 15,0 0-15,17 0 16,18-18-16,35 18 16,-17 0-16,17 0 0,71 0 15,-53 0 1,0 0-16,70 18 15,-52-18-15,35 0 16,-53 0-16,17 0 16,-35 0-16,-17 0 15,-36 0 1,-52 0 0,35 0-16,-71 0 15,53 0-15,-71 0 16,54 0-16,-54 0 15,71 18 1,0-18-16,18 0 16,70 0-1,1 17-15,87-17 16,-70-17-16,71 17 16,-71 0-16,35 0 15,-35 0-15,0 0 16,-18 0-16,35 0 15,-34 0-15,-19 0 16,-34 0-16,-19 17 16,1-17-16,-53 18 15,53-18-15,-18 0 16</inkml:trace>
  <inkml:trace contextRef="#ctx0" brushRef="#br0" timeOffset="77389.9973">26582 5697 0,'-35'0'16,"17"18"0,36-18-1,-1 0 1,1 0-16,35 0 15,-18 0-15,0 0 0,1 0 16,69 0 0,-52 0-16,53 0 15,-71 0-15,36 0 16,-36 0-16,-17 0 16,-36 0 15,-17-18-31,0 18 15,-18 0-15,18 18 16,-18-18-16,17 0 0,-52 18 16,18-18-1,34 0-15,-17 17 16,36-17-16,34 0 31,19 0-15,-19 0-16,19 0 15,34 0 1,-35 0-16,54 0 16,-36 0-16,52 0 15,-52 0-15,0-17 0,35 17 16,-70-18 0,-36 18 15,-17 0-31,-35 18 15,17-18-15,-36 17 16,37-17-16,-1 18 16,0-18-16,0 0 0,-53 0 15,71 18-15,-18-18 16,35 0-16,0 0 16,36 0-1,17 0 1,1 0-16,34 0 15,-35 0-15,1 0 16,17 0-16,53 0 16,-54 0-16,19 0 0,17-18 15,-53 18-15,1 0 16</inkml:trace>
  <inkml:trace contextRef="#ctx0" brushRef="#br0" timeOffset="80637.4709">29598 5556 0,'18'0'15,"-1"18"-15,-17 0 16,18 17-16,-18 18 16,18 0-16,-18 17 0,0-17 15,17 18-15,19 35 16,-19-54-16,36 19 16,-35-53-16</inkml:trace>
  <inkml:trace contextRef="#ctx0" brushRef="#br0" timeOffset="80915.1879">30110 5715 0,'-36'106'15,"72"-212"-15,-72 265 0,19-106 0,17 0 16,17 0-16,1-18 0,0 0 15,-1 0-15,19-17 0,-19 0 16,18-1-16,-17-17 16,17 0-16,-17-17 15,-18-1-15,0-17 16,-18 17-16,-17-17 16,17 17-16,-17 18 15,18 0-15,-19 0 16</inkml:trace>
  <inkml:trace contextRef="#ctx0" brushRef="#br0" timeOffset="81343.7847">31150 5539 0,'0'0'15,"-17"-53"-15,-1 35 0,18 0 16,-18 18-16,18 71 16,0-18-16,0 88 15,0-70-15,18 70 16,0-88-16,-1 70 15,1-88-15,-18 36 16,0-36-16,0-17 16,-18-18-16,1-35 15,-1 17-15,-17-35 16,35 35 0,-18-17-16,18 17 15,18 1-15,-1 17 16,36 0-16,-17 0 15,16 0-15,-16 0 16,34 0 0,-34 0-16,-19 0 15</inkml:trace>
  <inkml:trace contextRef="#ctx0" brushRef="#br0" timeOffset="81460.9007">31485 6050 0,'0'0'15,"0"35"-15,18-17 0,0 0 16,-1-18-16</inkml:trace>
  <inkml:trace contextRef="#ctx0" brushRef="#br0" timeOffset="81589.7959">31591 5715 0,'0'0'0,"18"0"0</inkml:trace>
  <inkml:trace contextRef="#ctx0" brushRef="#br0" timeOffset="81795.3657">31803 5468 0,'0'88'0,"0"-176"0,0 229 15,18-17 1,-18-71-16,17 17 0,1 36 16,-18-53-16,35 17 15,-35-34-15,18-19 16,-18 1-16</inkml:trace>
  <inkml:trace contextRef="#ctx0" brushRef="#br0" timeOffset="81966.7691">32015 5891 0,'35'0'15,"0"0"-15,-17 0 16,17 0-16,36-17 15,-36 17-15,-17 0 16,-1-18-16,1 0 0,-18 1 0,-18-1 16,18 1-16</inkml:trace>
  <inkml:trace contextRef="#ctx0" brushRef="#br0" timeOffset="82150.4059">32209 5697 0,'0'0'16,"0"106"-16,0-53 0,0 0 16,-18 53-16,18-71 15,0 0-15,0 1 0,0-19 16,0 1-16,0 0 16,18-18-16,-1 0 0</inkml:trace>
  <inkml:trace contextRef="#ctx0" brushRef="#br0" timeOffset="82474.0324">32297 6050 0,'17'35'16,"1"-17"0,17-18-16,-17 0 15,17-18-15,-35 1 16,18-18-16,-18 17 15,-18 0 1,1 1-16,-1 17 16,18 35-1,-18 0-15,18-17 16,18 52-16,-18-52 16,53 17-16,-35-17 15,17-18-15,0 0 16,0 0-16,1-18 15,-1-17-15,-35 17 16,18 1-16,-18-1 0,0 0 16</inkml:trace>
  <inkml:trace contextRef="#ctx0" brushRef="#br0" timeOffset="82650.7739">32879 6174 0,'0'0'16,"0"17"-1,0 1 1,18-18 0,-18 18-16,-18-18 15</inkml:trace>
  <inkml:trace contextRef="#ctx0" brushRef="#br0" timeOffset="83512.8427">22613 5803 0,'-18'0'16,"36"0"0,0 0-1,-1 18-15,36-18 16,-17 0-1,-1-18-15,71 1 16,-36 17-16,-17-18 16,35 0-16,-17 1 0,123-19 15,-88 19-15,158-1 16,-123 18-16,177 0 16,-159 0-16,158 0 15,-158 0-15,141-18 16,-194 1-16,-1 17 15,-34 0-15,0 0 0,17-18 16,-71 18-16,36 0 16,-35 0-16,0 0 15,-1 0 1,-34 0 0</inkml:trace>
  <inkml:trace contextRef="#ctx0" brushRef="#br0" timeOffset="86266.73">27411 7073 0,'17'0'15,"1"18"1,17-1-16,1 19 16,34-1-16,-34-35 15,52 35-15,-53-17 16,18-18 0,-35 0-16,-1 0 15</inkml:trace>
  <inkml:trace contextRef="#ctx0" brushRef="#br0" timeOffset="86432.8642">27746 7056 0,'-35'35'0,"70"-70"0,-106 87 16,36-16-16,-35 17 15,52-36-15,-17 1 0,17 17 16,18-17-16</inkml:trace>
  <inkml:trace contextRef="#ctx0" brushRef="#br0" timeOffset="87905.5844">28487 6897 0,'0'-18'0,"0"1"15,17 17-15,-17-18 16,0 36-16,0 17 15,18-18 1,0 72-16,-18-54 16,17 18-16,-17-18 0,18 18 15,0-18-15,17 54 16,-17-72-16,-1 36 16,1-35-16,-18-1 0</inkml:trace>
  <inkml:trace contextRef="#ctx0" brushRef="#br0" timeOffset="88929.5221">29122 6862 0,'35'-18'0,"-70"36"0,88-54 16,-36 19-16,-34 34 47,-36 36-31,35-18-16,-17 18 15,0 36 1,35-19-16,0 36 15,17-53-15,1 0 0,0-18 16,52 36-16,1-36 16,-36-35-16,35 0 15,-52 0-15,0-18 16,-1-17-16,-17 0 16,-35-18-1,17 35-15,-34-17 0,16 35 16,1-18-16,-18 18 0,18 0 15</inkml:trace>
  <inkml:trace contextRef="#ctx0" brushRef="#br0" timeOffset="96992.3477">21396 9472 0,'0'18'15,"0"-1"-15,35-17 16,1 18-16,69-18 15,-34-18-15,70 1 16,-88-1-16,70 0 16,-70 1-16,36-1 15,-54 18-15,-18-17 16</inkml:trace>
  <inkml:trace contextRef="#ctx0" brushRef="#br0" timeOffset="97149.4714">22013 9331 0,'0'0'16,"-53"53"-16,36-18 16,-18 0-16,-1 1 0,19-1 15,-19 0-15,1 36 16,17-36-16,18-17 0,-17-1 16,17 1-16,-18-18 15</inkml:trace>
  <inkml:trace contextRef="#ctx0" brushRef="#br0" timeOffset="97330.9893">21661 9155 0,'0'53'0,"17"-18"15,1 0-15,-1 18 0,72 35 16,-36-53-16,52 54 15,-52-54-15,-17 0 16,-1 0-16,-17-17 16</inkml:trace>
  <inkml:trace contextRef="#ctx0" brushRef="#br0" timeOffset="97989.2027">22719 9190 0,'0'-18'0,"0"36"0,18-36 16,-1 1-16,36-1 15,-18 18-15,54-35 16,-54 35-16,0-18 16,0 0-16,1 18 15,-36-17-15,-53 17 16,17 17-16,-52 1 15,35 0-15,-35 17 16,71-17 0,-1 35-16,18-36 15,18 18-15,17-17 0,0 17 16,0-17-16,71 35 16,-53-18-16,18 0 15,-54 1-15,1-1 16,-36-17-1,-52-1-15,-18 1 16,35-18-16,-36 0 16,72 0-16,-18 0 15,52 0-15</inkml:trace>
  <inkml:trace contextRef="#ctx0" brushRef="#br0" timeOffset="98293.7845">23583 9349 0,'18'0'16,"-1"17"-16,19 19 16,-1-19-1,36 18-15,-36-17 0,0-18 16,0 18-16,-17-1 16,0 1-16,-1-18 15,-17 18-15,0-36 16</inkml:trace>
  <inkml:trace contextRef="#ctx0" brushRef="#br0" timeOffset="98456.7928">23883 9349 0,'-35'53'15,"70"-106"-15,-105 141 0,52-71 16,-17 19-16,17-1 0,-17 0 15,17-17-15,18 0 0,0-1 16,0 1-16,0-1 0</inkml:trace>
  <inkml:trace contextRef="#ctx0" brushRef="#br0" timeOffset="98973.3931">24324 9137 0,'0'-18'16,"18"18"-16,35-17 16,-18-1-16,0 0 0,0 18 15,18-17 1,-35 17-16,0 0 0,-54 0 31,1 17-31,0 1 16,0 0-16,-1-1 0,1 1 15,17 0-15,1 35 0,17-18 16,17 0 0,1 0-16,35 1 15,-18-1-15,-17-17 0,17-1 16,0 36 0,-17-35-16,-18 17 15,0-17-15,-35-1 16,17-17-16,-17 18 15,0-18-15,-1 0 0,19 0 16,-19 0-16,19 0 0</inkml:trace>
  <inkml:trace contextRef="#ctx0" brushRef="#br0" timeOffset="99345.2527">24924 9331 0,'0'0'16,"0"-18"-16,17 36 16,1 0-16,0-1 15,35 19-15,-18-19 16,35 18-1,-52-17-15,35 0 16,-35-1-16,-1-17 16</inkml:trace>
  <inkml:trace contextRef="#ctx0" brushRef="#br0" timeOffset="99507.0581">25224 9313 0,'-53'53'16,"106"-106"-16,-142 142 0,72-72 16,-18 1-16,17 17 0,18 0 15,-18-17 1,18 17-16,18-17 16</inkml:trace>
  <inkml:trace contextRef="#ctx0" brushRef="#br0" timeOffset="100041.2895">25629 9102 0,'18'-18'0,"0"18"16,-1 0-16,19 0 15,-19-18-15,1 18 16,-1 0-16,19 0 16,-36-17-16,-18 17 15</inkml:trace>
  <inkml:trace contextRef="#ctx0" brushRef="#br0" timeOffset="100291.6788">25665 9102 0,'0'0'16,"-18"53"-16,18-18 0,-18 18 16,18-18-16,36 18 15,-19-35-15,19 35 16,-1-36-16,0 18 15,0-17-15,-17 0 16,-18-1 0,0 1-1,-35-18-15,17 0 16,-35 0-16,36-18 16,-19 18-16,19 0 0,-1-17 15,0 17-15</inkml:trace>
  <inkml:trace contextRef="#ctx0" brushRef="#br0" timeOffset="100696.9362">26176 9331 0,'18'0'16,"17"35"-1,-17-35-15,35 18 16,-36 0 0,19-18-16,-19 17 0,36-17 15,-35 0-15,-1 0 16,1 0-16,-18-17 15</inkml:trace>
  <inkml:trace contextRef="#ctx0" brushRef="#br0" timeOffset="100893.7297">26405 9208 0,'-35'52'0,"70"-104"0,-87 122 16,-1 1-16,35-36 16,-17 35-16,17-34 15,18-1 1,0 0-16,0-17 0,0 0 16,0-1-16</inkml:trace>
  <inkml:trace contextRef="#ctx0" brushRef="#br0" timeOffset="101603.719">26811 9084 0,'0'-18'15,"18"54"17,-1 17-32,-17 0 15,18 35 1,0-53-16,-1 53 15,1-53-15,-18 1 16,18-1-16,-1-17 0,1 17 0,0-17 16,-1-18-1</inkml:trace>
  <inkml:trace contextRef="#ctx0" brushRef="#br0" timeOffset="101937.5659">27340 8996 0,'0'17'16,"-17"-17"-16,-19 53 15,19 0-15,-1-17 16,0 17-16,18-1 15,0 1-15,0 0 0,53 53 16,-17-71-16,34 36 16,-17-36-16,18 0 15,-36-35-15,0 0 16,-17-17-16,0-18 16,-18 17-16,-18-17 15,0-1-15,-17 19 0,-53-36 16,52 35-16,-69 18 15</inkml:trace>
  <inkml:trace contextRef="#ctx0" brushRef="#br0" timeOffset="104083.5453">26864 9966 0,'18'0'46,"52"-18"-30,-34 18-16,52 0 16,-35 0-1,0 0-15,17 0 0,-17 18 16,70 0-16,-70-18 16,53 0-16,-53 0 15,0 0-15,-71 0 31,-34 0-31,16 0 16,-17 0-16,18 0 16,-71 0-16,53 0 15,-53 0-15,36 0 16,-71 0-16,88 0 16,-35 0-1,52 0-15,19 0 0,17-18 16,17 18-1,36-18-15,0 18 16,53 0-16,-53 18 16,35-18-16,-17 18 15,35-18 1,-54 0-16,54-18 16,-53 18-16,18-18 15,-54 18-15,-34 0 31,-18 0-15,-1 0-16,1 0 16</inkml:trace>
  <inkml:trace contextRef="#ctx0" brushRef="#br0" timeOffset="105101.7171">28575 7761 0,'-35'0'15,"70"0"-15,-88 0 0,35 0 0,36 0 32,35 18-32,0-18 15,0-18-15,17 18 0,72-18 16,16 18-1,-87-17-15,-1 17 16,19-18-16,-19 18 16,-17-17-16,0 17 0,-18 0 0,-17 0 15,-36 0 1,-52 0 0,34 0-16,-69 17 15,52-17-15,-88 0 16,70 18-16,-70-18 15,88 17-15,-53-17 16,53 0 0,18 0-16,17 0 0,36 0 31,35 0-15,-18 0-16,53 0 15,-35 0-15,71-17 16,-54 17-16,1 0 15,88 0-15,-89 0 16,1-18-16,-18 18 0,-18 0 16,0 0-16</inkml:trace>
  <inkml:trace contextRef="#ctx0" brushRef="#br0" timeOffset="107742.6239">29369 10848 0,'-18'-18'16,"36"36"-16,-36-53 0,53 17 16,1 18-16,87-18 15,-52 18-15,-18 0 16,0 18-16,35 0 15,-53-1-15,-35 36 16,0-35-16,-18 17 0,1-17 16,-36 52-16,18-52 15,17 35 1,0-35-16,36 34 16,0-34-16,17 17 0,18 18 15,-36-35-15,1 17 16,0-35-1,-18 18-15,-18-18 0,-17 17 16,-18-17 0,35 0-16,-35-17 15,36-1-15,17-17 16</inkml:trace>
  <inkml:trace contextRef="#ctx0" brushRef="#br0" timeOffset="107977.4131">30198 10866 0,'0'0'15,"88"0"-15,-70 0 0,17 35 16,-17-18-16,-18 36 16,0-17-16,-18-1 15,-17 36 1,35-54-16,-18 36 15,18-35-15,18-1 16,17-17-16,0 18 16,53 0-16,-35-18 15</inkml:trace>
  <inkml:trace contextRef="#ctx0" brushRef="#br0" timeOffset="108454.1916">31380 10707 0,'0'0'16,"-71"-18"-16,53 36 0,-17 17 15,35 18 1,0 53-16,0-53 15,18 0-15,17 53 16,-17-71-16,17 53 16,-35-70-16,0 17 0,0-17 15,-18-18 1,1 0-16,-1-18 16,0-17-16,1-1 15,17 19-15,17-1 16,1 0-16,17 18 15,1 0-15,-19 0 16,36 0-16,-35 18 16,17-18-1,-17 0-15,-1 0 0,19 0 16,-19 18 0,-17-1 15,-17 1-31,34 0 15,1-18 1,0 0-16</inkml:trace>
  <inkml:trace contextRef="#ctx0" brushRef="#br0" timeOffset="108593.1969">31715 10866 0,'0'0'16,"0"-18"-16,17 18 0,1 0 16</inkml:trace>
  <inkml:trace contextRef="#ctx0" brushRef="#br0" timeOffset="108739.848">31715 10866 0,'0'0'15,"70"-53"-15,-70 70 16,18 54-16,0-36 15,-1 18-15,-17 18 0,18 34 16,-1-16 0,-17-54-16,18 18 15,-18-36-15</inkml:trace>
  <inkml:trace contextRef="#ctx0" brushRef="#br0" timeOffset="108933.7288">32050 11077 0,'0'0'15,"35"0"-15,0 0 0,1 0 0,17 0 16,-18 0-16,35-17 16,-52 17-16,0 0 15,-18-18 1,0 0-16,-18 1 15,0-1-15</inkml:trace>
  <inkml:trace contextRef="#ctx0" brushRef="#br0" timeOffset="109105.7565">32297 10795 0,'0'0'15,"0"71"-15,0-36 0,-18 18 16,18 0-16,0 0 15,0-18-15,0 18 0,0 35 16,-17-53-16,17-17 16,0 17-16,0-17 0,0-1 15,0 1-15</inkml:trace>
  <inkml:trace contextRef="#ctx0" brushRef="#br0" timeOffset="109400.5201">32367 11254 0,'18'0'0,"0"0"16,-1 0-16,1 0 15,0 0 1,-1-18-16,1 18 16,-1 0-16,-34 0 15,-1 18 1,1 17-1,17-17-15,0-1 0,0 1 16,35-1 0,-18-17-16,1 18 0,0-18 15,17-18 1,-17 1-16,-18-1 0,17 1 16,-17-1-1,0 0-15</inkml:trace>
  <inkml:trace contextRef="#ctx0" brushRef="#br0" timeOffset="109653.4312">32844 11236 0,'-18'18'15,"18"-1"-15,-18-17 16,18 18-16,0 0 0,18-1 0,-18 1 15,18-1 1,-1 19-16,-17-19 0,18 1 16,-18 0-16,-18-1 15,1-17 1,-1 0-16,0 0 16,1 0-16,-1 0 15,18-17-15</inkml:trace>
  <inkml:trace contextRef="#ctx0" brushRef="#br0" timeOffset="111302.3002">19808 12559 0,'0'18'0,"18"-18"15,17 17 1,-17-17-16,17 18 0,18-18 0,18 0 16,-1 0-16,107 0 15,-89 0-15,124-18 16,-124 18-16,71-17 16,-89 17-16,36-18 15,-88 18-15,34-18 16</inkml:trace>
  <inkml:trace contextRef="#ctx0" brushRef="#br0" timeOffset="111587.7578">20867 12206 0,'0'18'15,"17"-1"-15,36 19 16,0-1-16,71 0 16,-54-17-1,71 35-15,-52-36 16,52 19-16,-71-1 16,-34-17-16,16 35 15,-52-36-15,-35 36 16,0-35-16,-18-1 15,-88 36-15,70-35 16,-70 35-16,88-36 16</inkml:trace>
  <inkml:trace contextRef="#ctx0" brushRef="#br0" timeOffset="113065.1581">23248 11959 0,'0'-17'0,"0"34"0,-18-17 15,-52 71 1,35-18-16,-36 123 16,36-70-16,-1 106 15,19-107-15,17-16 0,35 34 16,-17-70-16,35-18 15,17 18 1,-17-53-16,-18 0 0,54-53 16,-54 18-16,18-36 15,-53 36-15,0-35 16,-18 34-16,-17 1 16,17 17-16,-17 1 15,-18 17-15,-17 0 16,34 0-16,1 35 15,35-17-15,18-18 16</inkml:trace>
  <inkml:trace contextRef="#ctx0" brushRef="#br0" timeOffset="114211.3815">23989 12435 0,'0'0'16,"-18"0"-16,18-17 15,18 34 1,17 36 0,0-17-16,54 34 15,-54-35-15,71 18 16,-71-17-16,36-1 15,-54-35-15,-17 18 16,18-18-16,-18-18 16</inkml:trace>
  <inkml:trace contextRef="#ctx0" brushRef="#br0" timeOffset="114398.6609">24359 12435 0,'0'0'0,"-17"36"16,-54 34-16,1 18 15,17-35-15,17 0 16,1 0-16,0 18 16,35-36-16,0 0 15</inkml:trace>
  <inkml:trace contextRef="#ctx0" brushRef="#br0" timeOffset="115001.3684">25135 12171 0,'-35'70'16,"0"-34"-16,17 17 0,-35 52 15,36-34 1,-1 52-16,18-70 16,18 0-16,35 35 15,-18-70-15,53 17 16,-35-35-16,18 0 16,-36-17-16,-18-19 15,1 19-15,-18-18 0,0 17 16,-35-53-16,17 36 15,-52-18-15,34 53 16,-17-17-16,18 17 16,18 0-1,17 17-15,17-17 16,54 18-16</inkml:trace>
  <inkml:trace contextRef="#ctx0" brushRef="#br0" timeOffset="115184.3804">25576 12541 0,'36'53'15,"-72"-106"-15,107 124 0,-36-54 16,1 1-16,16 0 16,-16-1-16,17 1 0,17 17 15,-35-35-15,1 0 16,-19 0-16,1 0 0,0 0 15,-18-17-15</inkml:trace>
  <inkml:trace contextRef="#ctx0" brushRef="#br0" timeOffset="115328.8235">25912 12541 0,'0'0'16,"-36"0"-16,19 18 0,-19 35 15,19-18-15,-1 18 0,-52 53 16,34-36-1,36-52 1,0 0 0</inkml:trace>
  <inkml:trace contextRef="#ctx0" brushRef="#br0" timeOffset="115779.527">26670 12171 0,'0'0'16,"-18"17"-16,1 1 0,-19 53 15,-16 35 1,34-54-16,0 1 16,18 18-16,-17 35 15,34-71-15,36 53 16,-18-70-16,1-1 0,-1 1 15,36-18-15,-54-18 16,36-17-16,-53 0 16,0-18-16,-18 18 15,-52-18 1,-36 18-16,53 35 16,-53 17-16,71 1 15,0-18-15</inkml:trace>
  <inkml:trace contextRef="#ctx0" brushRef="#br0" timeOffset="117096.6363">27340 12524 0,'18'0'16,"0"17"-16,-1-17 0,54 36 15,-36-19 1,0 18-16,1-17 0,34 17 15,-52-17-15,17 17 16,-17-35-16,-1 18 16</inkml:trace>
  <inkml:trace contextRef="#ctx0" brushRef="#br0" timeOffset="117257.8975">27658 12453 0,'-35'53'16,"70"-106"-16,-106 141 0,36-52 0,-18 34 15,35-35-15,1 18 16,17-17-16</inkml:trace>
  <inkml:trace contextRef="#ctx0" brushRef="#br0" timeOffset="118036.3555">28081 12188 0,'-18'-17'15,"36"34"-15,-18-34 0,35-1 16,1 18-1,-1 0-15,0 0 0,53 18 16,-52-1-16,-1 1 16,0 35-1,-35 0-15,-35 18 0,17-36 16,-17-18-16,0 36 16,35-17-16,0-1 15,35 0-15,-17-17 16,35-1-16,-18 1 0,18 0 15,-18-1-15,0 1 0,18 0 16,-35-18 0,-53 17-16,17 1 15,-88 0-15,53-18 16,-70 17 0,70-17-16,-18 18 15,54-18-15,-1 0 16,36 0-16</inkml:trace>
  <inkml:trace contextRef="#ctx0" brushRef="#br0" timeOffset="118403.823">28734 12188 0,'35'0'0,"0"0"15,36 36-15,-18-19 16,70 36-16,-87-17 16,16 34-1,-34-35-15,-36 54 16,1-54-16,-54 53 15,18-53-15,-17 18 16,35-35-16,35 0 16,17-1-16,54-17 15,-36 0 1,71 0-16,-71 0 16,36 0-16,-36 0 15,-17 18-15</inkml:trace>
  <inkml:trace contextRef="#ctx0" brushRef="#br0" timeOffset="133709.0225">14058 4568 0,'0'-17'15,"0"-1"1,0 1-1,0-1 1,-17 18-16,-1-18 0,0 18 16,1-17-16,-54-1 15,36 18-15,-18 0 0,-53 0 16,53 0 0,-88 0-16,70 0 15,1 18-15,-1-18 0,1 17 16,-18 1-16,17 0 0,-88 34 15,89-16-15,-71 34 16,70-34-16,-70 52 16,70-35-1,-52 53-15,52-36 16,-34 36-16,52-36 16,0-17-16,17 18 0,-16 0 15,16-1-15,1 1 0,17-1 16,-35 107-1,36-107-15,-1 18 16,1-17-16,17 17 0,0-17 0,0-1 16,0 18-16,35 71 15,-35-88-15,17 17 16,1-18-16,0 1 0,-1 0 16,36 52-16,-35-70 15,52 53-15,-17-71 16,0 18-16,0-18 0,0-17 15,35 17-15,71-17 16,-53-1-16,0-17 0,105 18 16,-87-18-1,-18 18-15,17-18 0,18 0 16,-17 0-16,17-18 0,-18 0 16,1 1-16,140-54 15,-140 36-15,-18 0 16,105-71-16,-122 35 15,69-70-15,-69 53 16,16-106-16,-52 70 16,-17-158-16,-19 124 15,-34-19-15,-19-17 16,1 0-16,-36 0 0,1 35 16,-18-17-16,-18 17 0,-18 18 15,1 0-15,-124-35 16,123 123-16,-70 0 15,89 35-15,16 36 0,19-1 16,-89 36 0</inkml:trace>
  <inkml:trace contextRef="#ctx0" brushRef="#br0" timeOffset="140492.5975">6015 10777 0,'0'18'16,"18"17"0,-18 18-16,35 71 15,-18-36-15,1 18 16,0 0-16,-1 17 0,-17-17 15,18 106 1,-18-124-16,35 18 16,-17-54-16,17-16 15,-17-19-15</inkml:trace>
  <inkml:trace contextRef="#ctx0" brushRef="#br0" timeOffset="140872.253">5662 11342 0,'0'0'16,"0"17"-16,0-34 16,35-36-1,-17 18-15,35-54 16,-18 37-16,18-72 16,-35 53-16,35-34 15,-36 69-15,1 1 16,-18 17-16,18 18 15,-1 18-15,1 0 0,0 17 16,17-17-16,18 70 16,-18-53-16,0 0 0,1 1 15,52 34 1,-53-34-16</inkml:trace>
  <inkml:trace contextRef="#ctx0" brushRef="#br0" timeOffset="152099.8279">2275 4904 0,'-35'0'16,"18"0"-16,-19 0 16,19 0-1,34 0 1,1 0 0,52 17-1,-17 1-15,53 0 16,-35-18-16,-18 0 15,88 0 1,-88 0-16,35 0 16,-53 0-16,0-18 15,-17 18-15</inkml:trace>
  <inkml:trace contextRef="#ctx0" brushRef="#br0" timeOffset="152354.1223">2752 4798 0,'17'17'16,"19"-17"-16,-19 0 15,19 0-15,-19 18 0,54-18 16,-54 0 0,1 0-16,0 18 0,-1-18 15,-17 17-15,-17 1 16,17 0-16,-53 17 15,17-17-15,1 17 16,0-18-16,0-17 0,17 18 16,0-18-16,1 0 0,-1-18 15</inkml:trace>
  <inkml:trace contextRef="#ctx0" brushRef="#br0" timeOffset="152644.9692">2311 4463 0,'0'0'0,"17"17"15,54-17 1,-18 0-16,70 18 15,-70-18-15,18 0 16,52 18-16,-70-18 16,0 17-16,35 18 15,-52-17-15,-19-18 16,1 18-16,-1-18 0,1 0 0</inkml:trace>
  <inkml:trace contextRef="#ctx0" brushRef="#br0" timeOffset="152884.376">2946 4463 0,'17'0'16,"1"0"-16,17 17 16,1 1-16,34 0 15,-35-1-15,36 18 16,-18 1-1,-36-19-15,1 1 0,0 0 16,-18-1-16,-36 1 16,19-18-16,-1 18 15,-35-18-15,36 0 16,-1 0-16,0-18 0,18 0 16</inkml:trace>
  <inkml:trace contextRef="#ctx0" brushRef="#br0" timeOffset="153155.9276">2893 4233 0,'0'0'16,"17"0"-16,36 36 15,36-19 1,-37 1-16,54 0 16,-53-18-16,53 17 15,-71-17-15,36 18 16,-53-18-16,17-18 16,-35 1-1,0-1 1</inkml:trace>
  <inkml:trace contextRef="#ctx0" brushRef="#br0" timeOffset="153395.6814">3334 4163 0,'17'0'16,"19"17"0,-19-17-16,19 18 15,17 17-15,-36-17 16,36 17-16,-35-17 15,-1 35 1,-17-36-16,-17 19 16,-1-19-16,18 1 0,-35 0 15,17-18-15,1 0 16,-1-18 0,18 0-16,0-17 15</inkml:trace>
  <inkml:trace contextRef="#ctx0" brushRef="#br0" timeOffset="153669.2153">3422 3986 0,'0'0'0,"0"18"0,18-18 16,-1 18-16,19-18 16,34 17-16,-35-17 15,18 18-15,35-18 16,-17 0 0,-36 18-16,1-18 15,-19 0-15,-17-18 16</inkml:trace>
  <inkml:trace contextRef="#ctx0" brushRef="#br0" timeOffset="153934.4927">3687 3863 0,'17'18'31,"18"-1"-16,1 1-15,-1-1 0,0-17 16,1 18-16,-19 0 16,18-18-16,-17 17 0,0 1 0,-1 0 15,1-1-15,-18 19 16,-18-19-16,1 1 16,-19 0-1,19-18-15,-1 0 16,18-18-16,-17-17 15</inkml:trace>
  <inkml:trace contextRef="#ctx0" brushRef="#br0" timeOffset="154235.4835">3775 3704 0,'0'0'15,"0"18"-15,17-1 16,36 1 0,-35-18-16,52 18 15,-34-18-15,34 17 16,-52-17-16,35 18 15,-35-18-15,-18-18 32,0 1-17,-18-1-15,0 18 16</inkml:trace>
  <inkml:trace contextRef="#ctx0" brushRef="#br0" timeOffset="154535.2799">3845 3634 0,'0'-18'15,"18"18"1,17-18-16,-17 18 16,35 0-1,-18 18-15,0-18 0,36 18 16,-1-18-1,-52 17-15,17-17 16,-35 18-16,18-18 0,-18 18 0,0-1 16,0 1-1,-18-1 1,-17 36-16,17-17 16,-17-19-1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8:20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2452 0,'0'-18'47,"0"1"0,-18 17-32,0 0 1,1-18-1,-1 18 1,-17 0 0,17 0-16,-17-18 15,17 18-15,-17 0 16,0-17-16,17 17 16,-17-18-16,17 18 15,0 0-15,-17-18 0,0 18 0,-18-17 16,0 17-1,18 0-15,-1 0 0,1 0 16,0 0-16,-36-18 16,36 18-16,-35 0 15,34 0-15,1 0 0,-53 0 16,52 0-16,1 0 16,-35 18-1,17-18-15,17 17 16,1-17-16,-18 0 0,18 18 0,-36-18 15,36 0 1,-18 0-16,36 0 0,-19 0 0,-34 0 16,52 0-1,0 0-15,18-18 0,-17 18 16,-1 0-16,1 0 31,-1 0 0,18 18 63,0 0-78,18-1-16,-18 1 0,17 0 15,-17-1 1,0 1-16,0-1 16,0 1-16,0 17 0,18-17 0,-18 17 15,0 36-15,0-36 16,0 0-16,0 1 0,0 34 16,17-34-16,-17-1 15,0 0-15,0 53 16,0-52-16,0 34 15,0-35-15,0 1 16,0-1-16,0 35 16,0-52-16,-17 17 0,17 18 15,0-35-15,0 53 16,0-54 0,17 54-16,-17-36 15,0 18-15,0-35 16,0 17-16,0 0 15,0-17-15,18 17 16,-18-17-16,0-1 16,0 1-1,0 0-15,18-1 16,-18 1-16,0-1 16,0 1-1,17 0 1,-17-1-1,0 1 1,18-18-16,-18 18 16,18-1-1,-18 1 1,17-18-16,-17 18 31,18-18-15,0 0-1,-1 0 17,1 0-17,0 0 1,-18 17 0,17-17-1,1 0 1,-1 0-16,1 0 15,0 0-15,-1 0 16,1 0-16,0 0 16,-1 0-16,1 0 15,17 0 1,-17 0-16,17 0 16,-17 0-16,-1 0 15,1 0-15,0 0 0,-1 18 16,19-18-1,-19 0-15,18 0 16,-17 0-16,17 0 16,-17 0-16,0 0 0,17-18 15,0 18-15,1 0 16,-19 0-16,1 0 16,17 0-16,-17 0 15,-1 0-15,19 0 16,-19 0-16,1 0 0,0 18 15,-1-18-15,18 0 16,-17 0-16,0 0 0,-1 0 16,1 0-16,0 0 15,-1 0-15,19 0 16,-1 0-16,-18 0 16,19 0-16,-19 0 15,1 18-15,17-18 16,-17 0-16,0 0 15,-1 0-15,1 0 0,0 0 16,-1 0 0,1 0-16,-1 0 15,1 0 1,-18-18 78,0 0-47,18 18-32,-18-17 1,0-1-16,0 0 15,0 1 1,0-1-16,0 0 16,0 1-16,0-19 15,0 19-15,0-1 16,0-35 0,0 18-1,0-18-15,0 35 16,0-17-16,0 18 15,0-1-15,0-17 16,0 17-16,0 0 0,0 1 0,0-1 16,17-35-1,-17 36-15,0-19 16,0 1-16,0 17 0,0 1 16,0-1-16,0 0 0,0 1 15,0-19-15,0 19 16,0-36-1,0 35-15,0-17 0,0-18 16,0 35-16,0-17 16,0 18-16,0-19 0,0 1 15,-17 17-15,17-17 16,0 17-16,0-17 16,17 0-16,-17-18 15,0 35-15,0-17 0,0 17 16,0-17-16,0-18 15,0 36-15,0-1 0,0-17 16,0 17-16,0-35 16,0 35-16,0-17 15,0 0-15,0 17 16,-17 18 15</inkml:trace>
  <inkml:trace contextRef="#ctx0" brushRef="#br0" timeOffset="6113.7866">12682 4039 0,'18'0'16,"-36"0"62,1 0-47,-1 0-15,0 0-16,-17 0 15,18 0-15,-1 0 16,-17 0-1,17 0-15,-35-17 16,35 17-16,1 0 16,-36 0-16,18 0 15,-1 0-15,1 0 0,0 0 16,-1 0-16,19 17 0,-18-17 16,-1 0-16,1 0 0,17 0 15,-52 18 1,-1-36-16,36 18 15,0 0-15,-1-17 0,1 17 16,-35-18 0,17 0-16,17 18 0,1-17 0,-53 17 15,53 0 1,-18 0-16,-18 0 16,18 0-16,-17 17 15,17-17-15,18 0 16,17 18-16,-17-18 0,-18 0 15,35 0-15,-17 0 16,17 0 0,0 0-16,1 0 15,-1 0 1,1 0 0,34 0 30,-17 18-30,0-1 15,0 1-15,0 17 0,0-17-16,18 17 15,-18-17-15,17 35 16,-17-36-16,0 19 0,0 17 15,0-18-15,0 35 16,18-34 0,-18 34-16,0-35 15,18 18-15,-18-17 16,0-1-16,0 36 16,0-54-16,17 18 0,-17 1 15,0 17 1,0 0-16,0-36 15,18 1-15,-18 35 16,0 0-16,0-36 16,0 54-1,0-54-15,0 36 16,0-35-16,0 17 16,18-17-16,-18 0 15,0-1 1,0 1-16,0 0 15,0-1-15,0 18 16,0 1 0,0-1-1,0-17-15,0-1 16,17-17 0,-17 18-1,0 0 16,18-18-15,0 0 15,-1 0 1,1 17-1,0-17 0,-1 0-15,-17-17-16,35 17 15,-17 0-15,0 0 0,-1 0 16,1 0-16,0 0 0,17 0 16,-17 0-1,-1 17-15,1-17 0,17 0 16,-17 18-16,-1-18 15,1 0-15,17 0 16,1 0-16,-19 0 16,1 0-16,35-18 15,-36 18-15,1 0 0,17 0 16,-17 0 0,17 0-16,-17 0 15,0 0-15,-1 0 0,18 0 16,1 0-1,-19 0-15,1 0 16,0 0-16,35-17 16,-36 17-16,1 0 0,17 0 15,-17 0-15,35 0 16,-36 0-16,1 0 0,0 0 16,34 0-1,-16 0-15,-19 0 16,19 0-16,-19 0 15,1 0-15,17 0 16,-17 0-16,0 0 0,17 0 16,-18 0-1,1 0-15,0 0 0,17 17 16,-17-17-16,17 0 16,-17 0-16,17 0 15,-18 0-15,1 0 16,0 0-16,-1 18 15,1-18 1,0 0 0,-18-18 77,-18 18-77,18-17 0,-18-1-1,18 0-15,0-17 16,-17 0 0,17 17-16,0-17 0,0 0 15,0 17-15,-18 0 0,18 1 16,0-1-16,-18 0 0,18 1 15,0-1-15,0 0 16,0-17-16,0 17 16,0 1-16,0-1 0,0 1 15,0-19-15,0 1 16,0 0-16,0 17 0,0-17 16,0-18-1,0 18-15,0-1 16,0 1-16,0-71 15,0 71-15,0 17 0,0-35 16,0 36-16,0-36 16,0 35-1,0-35-15,0 36 16,0-19-16,18-17 16,-18 18-16,0-18 15,0 18-15,0 0 16,0-1-16,0 19 15,0-1-15,0 1 16,0-1-16,0 0 16,-18 1-1,18-1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8:59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6879 8625 0,'0'18'16,"18"-18"-16,-1 0 16,-17-18-16,36 18 15,-19 0-15,1 0 16,0 0-1,-36 0 64,0 0-64,1 0-15,-19 0 16,1 0-1,0 0-15,-18 0 16,18 0-16,-53-17 16,35 17-16,-53 0 15,53 0-15,-18 0 16,18 0-16,-17 0 0,-1 17 16,-52-17-1,52 0-15,18 0 0,-17 0 16,-36 18-16,35-18 15,18 0-15,-52 18 16,52-18-16,0 17 0,-53-17 16,53 0-1,0 0-15,0 0 0,0 18 0,0-18 16,-70 0 0,70 0-16,-53 18 15,53-18-15,-53-18 16,53 18-16,1-18 0,16 18 15,-70 0 1,71 0-16,0 0 0,0 0 16,-36 18-16,36-18 15,0 18-15,17-18 16,0 0-16,1 0 16,-1 0-1,0 0-15,1 0 16,-1 0-1,0 17-15,1-17 16,-1 18-16,0-18 16,1 18-16,34-18 62,-17 17-46,18 1-1,-18-1-15,0 1 0,0 17 16,0-17 0,0 17-16,0-17 0,18 17 15,-18 0-15,0 36 16,0-36-16,0 18 0,0-17 16,0 16-16,0 37 15,0-36-15,0-18 16,0 71-16,17-53 15,-17 52-15,0-52 16,18 53-16,-18-53 16,0 35-1,0-35-15,0 0 0,0 0 0,0 0 16,0 53 0,0-53-16,0 53 15,0-71-15,0 53 16,0-35-16,0-18 0,0 53 15,0 1 1,0-54-16,0 0 16,18 18-16,-18 18 15,17-36-15,-17 0 0,0 0 16,18 1-16,0 34 16,-18-34-16,0-1 15,17-18-15,-17 19 0,0 17 16,0-36-16,18 1 15,-18 0-15,18-1 16,-1 1 0,-17-1-16,18-17 0,-18 18 15,17 0 1,-17-1 0,0 1-1,18 0-15,-18-1 16,18 1-16,-18 0 0,17-18 0,1 17 15,0 19 1,-1-36-16,1 17 16,0 1-16,-1-18 15,1 17-15,-1-17 16,1 18-16,0-18 0,17 18 16,-17-18-1,35 17-15,-36-17 16,1 18-16,17-18 0,18 0 15,-18 0-15,1 18 16,17-18-16,-18 17 16,18-17-16,-18 0 15,36 0 1,-36 0-16,35 0 16,-17 0-16,-17 0 15,16-17-15,1 17 0,36 0 16,-36-18-16,52 18 15,-69-18-15,52 18 16,-35 0-16,-18-17 16,36 17-16,-36 0 15,0-18-15,0 18 0,1 0 16,-1 0-16,36-18 16,-36 18-16,0 0 0,0 0 15,36-17 1,-1-1-16,-34 18 15,-19 0-15,19-17 0,-1 17 16,0 0-16,36-18 16,-36 18-16,0 0 0,18 0 15,-17 0 1,-19 0-16,18 0 0,-17 0 16,0 0-16,17 0 15,-35-18-15,35 18 16,-17 0-16,0-17 15,-1 17-15,1 0 16,17 0-16,-17 0 16,-1-18-1,1 18-15,0-18 16,-1 18-16,1-17 0,0 17 16,-1-18-1,1 18-15,-18-18 16,17 18-16,-17-17 15,18 17-15,0-18 16,-1 0 0,-17 1-16,0-1 15,18 18 1,-18-35-16,0 0 16,18 17-16,-18 0 15,0-17-15,0 0 16,0-18-16,0 18 15,17-1-15,-17-34 16,18 35-16,-18-18 0,0 17 16,0-17-16,18-17 15,-18 17-15,0-18 0,0 18 0,0-17 16,0 17-16,0-70 16,0 87-16,0-17 15,0 0-15,0 0 0,0-35 16,0 35-16,0 0 15,0-70-15,0 52 16,-18-70 0,18 71-16,-18-54 15,1 71-15,17 0 0,0 1 16,0-1-16,-18 0 0,18-35 16,0 35-16,-18 0 15,18 0-15,0 0 0,-17-53 16,17 53-1,-18 18-15,0-18 0,18 35 16,-17 1-16,-18-19 16,35 19-16,-18-1 0,0 0 15,1-17 1,17 18 0,-18-19-16,0 19 15,18-1 1,0 0-1,-17 18 1,17-17 0</inkml:trace>
  <inkml:trace contextRef="#ctx0" brushRef="#br1" timeOffset="5882.8771">16069 10830 0,'0'18'16,"18"52"-1,-18-34-15,17 17 16,1 70-16,0-52 16,-18 70-16,17-71 15,-17 54 1,0-71-16,18 0 0,-18-18 0,18 18 15,-18-35 1,17-18-16,-17-18 16</inkml:trace>
  <inkml:trace contextRef="#ctx0" brushRef="#br1" timeOffset="6907.6115">16104 10742 0,'18'0'62,"0"0"-62,-1 0 16,19 0 0,-19 18-16,54-18 15,-36 17-15,0-17 16,18 0-16,0-17 0,0 17 0,53-18 15,-53 18 1,70-18-16,-70 18 16,71 0-16,-71 0 15,-1 0-15,37-17 16,-54 17-16,18 0 16,-36 0-1,1 0 1,0 0 31,-18 17-32,17 1 1,-17 35 0,18-18-16,0 53 15,-18-52-15,0 17 16,17 0-16,-17 0 0,0 52 15,18-52-15,-18 0 16,0 0-16,0 0 0,0 53 16,18-53-1,-18-18-15,0 0 0,0 1 16,0-1-16,0 0 16,17-17-16,-17-1 0,0 1 0,0 17 15,0-17-15,0 0 16,-17-1-1,-1-17 1,0 0 0,-17-17-16,0 17 15,17 0-15,-17-18 0,-18 18 16,0-18-16,-88 1 16,53 17-16,-18 0 15,-18 0-15,19 0 0,-19 17 16,18-17-16,18 0 0,0 0 15,-18 0-15,53 0 16,18 0-16,35-17 16,17-1-1,1 18-15</inkml:trace>
  <inkml:trace contextRef="#ctx0" brushRef="#br1" timeOffset="8619.9659">16598 10813 0,'0'-18'16,"-17"18"47,17 18-48,17-1-15,-17 1 16,35 17-1,-35-17-15,18-1 16,17 19-16,-17-19 0,0 19 16,52 52-16,-52-53 15,17 18-15,53 53 16,-52-36-16,17-17 16,17 36-16,-35-54 15,18 35-15,-35-34 16,17-1-16,-35-17 15,18-18 1,-36 0 0,1 0-1,-1-18 1,0 0-16,1 1 16,-19-19-16,19 1 15,-1 17-15,-17-17 0,0-35 16,-1 34-1,19 1-15,-19 0 0,19 0 16,-36-54-16,18 54 16,-18-53-16,17 53 15,19-1-15,-19 1 0,1-36 16,17 36-16,1-18 16,-1 36-16,1-19 15,17 19 1,-18 17-16,18-18 15,-18 18 1,18 18 0,18-1-1,0 1-15,-1 17 16,36 36-16,-18-36 16,36 53-16,-36-35 15,1 0-15,16 0 16,-16 0-16,-1 0 0,53 35 15,-35-35-15,18 18 16,-36-36-16,0 0 16,18 18-16,-18-18 15,-17-17-15,0 0 16,-36-18 15,0-36-15,1 19-16,-19-36 15,1 17-15,-35-52 16,-1-18 0,18 54-16,-35-54 15,53 70-15,-53-52 16,52 35-16,-34 0 16,34 18-16,1 0 15,17 17-15,18-17 16,-17 17-16,34 18 15,1 18 1,35 35 0,-35 0-16,70 53 15,-53-53-15,18-1 16,35 54-16,-35-53 0,0 0 16,53 53-1,-71-53-15,0-18 0,1 0 16,-19 1-16,1-1 0,17 18 15,-35-35 1,0-1-16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39:32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11800 8414 0,'0'-18'47,"-17"18"-32,-1 0 1,1 0 0,-1 0-16,0 0 15,1 18-15,-19-18 16,1 0-16,17 0 0,-35 0 15,36 0-15,-1 0 16,-35 0 0,18 0-16,0 0 0,-1-18 15,1 18-15,0 0 0,-71 0 16,53 0-16,18 0 16,-18 0-16,-71 0 15,72 0-15,-19 0 0,18 0 16,0 0-16,-70 18 15,52-18-15,18 0 16,0 17-16,0-17 0,-35 0 16,35 0-16,0 0 15,0 0-15,1 0 0,-1 0 16,-53 0 0,53 0-16,-35 0 15,35 18-15,-53-18 16,53 0-16,0 0 0,18 0 15,-53 0-15,35 0 16,17-18-16,1 18 0,0 0 16,-36 0-1,36 0-15,0 0 0,17 0 16,-17 0-16,-18 18 16,18-18-16,17 0 0,0 18 15,1-18-15,-19 0 16,19 0-16,-1 0 0,1 0 15,-1 0-15,0-18 16,1 18-16,-1 0 16,0 0-16,1 18 0,-19-18 15,19 17-15,-1-17 16,-17 18 0,17-18-16,1 0 31,-1 0 0,0 0-15,1 0-16,-1 18 15,18-1 1,-18-17-16,18 18 31,0 0-15,0-1-16,0 36 15,0-18-15,0-17 16,0 17-16,18-17 0,-18 35 16,0-36-16,0 36 15,0-17 1,18-1-16,-18-17 0,0 17 16,0 0-16,0-17 0,0 52 15,0-34-15,0-1 16,0-17-16,0 52 15,0-35-15,0 36 16,0-36-16,0 0 16,17 36-16,-17-53 15,0 17-15,0 0 0,0 0 16,18 1-16,-18 34 16,18-34-16,-18-1 0,0 0 15,0 36 1,0 17-16,0-53 15,0 0-15,17 36 16,-17 0-16,0-36 16,0 35-16,0-34 15,-17 17-15,17-18 16,0 35 0,0-34-16,0 34 15,0-34-15,0-19 16,-18 18-16,18 1 0,0 34 15,0-52-15,0 52 16,0-34-16,-18 34 16,18-17-16,0-17 15,0-1-15,0 18 16,0-18-16,0 0 0,0-17 16,0 17-16,0-17 0,18 35 15,-18-36-15,0 19 16,0-19-16,0 19 15,0-1-15,0-18 16,0 1-16,0 0 0,0-1 16,0 1-16,0 0 15,0-1 1,0 1-16,18 17 16,-18-17-16,17 17 15,1-35-15,-18 18 16,18-18-16,-18 17 15,0 1-15,17-18 16,-17 18 0,18-18-16,-1 17 15,1 1 1,0-18 0,-1 0-16,1 18 0,0-18 15,-1 0-15,1 0 0,17 0 16,-35 17-1,18-17-15,-1 0 0,19 0 16,-19 18-16,1-18 16,0 0-16,-1 0 0,1 0 15,35 0 1,-36 0-16,36 0 16,-17 0-16,17-18 15,-36 18-15,1 0 16,0-17-16,17 17 0,0-18 15,-17 18-15,35 0 16,-36 0-16,36 0 16,-35 0-16,17 0 15,-17 0-15,35 0 16,-36 0-16,1 0 0,17 0 16,-17 0-16,35 0 15,-36 0-15,1 0 16,17 0-16,-17 0 0,35 0 15,-18 18-15,0-18 16,-17 0-16,53 0 16,-1 0-1,-52 0-15,17 0 0,0 0 16,-17 17-16,53-17 16,-54 0-16,36 18 15,-35-18-15,35 0 16,-18 0-16,-17 0 0,35 0 15,-18 0-15,-18 0 16,1 0-16,35 18 16,-35-18-16,35 0 15,-36 0-15,1 0 16,17 0-16,18 0 16,-18 0-16,-17 0 15,17 0-15,0-18 0,18 18 16,-17 0-16,-1 0 15,0 0-15,1 0 16,-1 18-16,0-18 16,18 17-1,-35-17-15,17 0 0,-17 0 16,17 0-16,-18 0 0,1 0 16,0 0-16,-1 0 0,1 0 15,17 0-15,-17 0 16,0 0-16,-1 0 15,1 0-15,-1 0 0,19-17 16,-19 17 0,1 0-16,0 0 15,17 17-15,-17-17 16,-1 0-16,1 18 16,0-18-16,-1 0 31,-17-18-31,18 18 15,-1 0 1,-17-17 0,18 17-1,0 0-15,-1 0 32,1 0-32,-18-18 15,18 18 1,-18-18-16,17 18 15,-17-17 1,0-1-16,0 0 16,18 1-1,-18-1-15,0 0 0,18 1 16,-18-18 0,0 17-16,17 0 15,-17-17-15,0 17 0,18-35 16,-18 36-16,0-19 15,0 1-15,17-35 16,-17 17-16,0 17 16,0-16-16,0 16 0,0 1 15,0 0-15,0-1 0,0-16 16,0 34-16,0-17 16,0-18-16,0 17 15,0 1-15,18-53 16,-36 53-16,18-36 15,0 36-15,0-36 16,-17 36-16,17 0 16,0 17-16,0-17 0,0 0 15,0-36 1,0 0-16,-18 36 0,18-18 16,0-53-1,0 36-15,-17 17 16,17-18-16,0 36 15,0 0-15,0-53 16,0 52-16,0 1 0,0-53 16,17 53-1,-17-18-15,0 17 0,0-52 16,0 53-16,0 17 16,0-17-16,0 17 15,0-17-15,0 17 0,0-52 16,0 52-16,0-52 15,0 34-15,0-34 16,0 17-16,-17 18 16,17-18-16,-18-18 15,0 54-15,18-19 0,0 19 16,0-1-16,0-17 16,0 17-16,0 0 15,0 1-15,0-18 0,0-18 16,0 35-16,0-17 15,0 17-15,0 0 0,-17-17 16,-1 35 0,18-18-16,-18 1 0,1-1 15,-1 1 1,0 17 0,18-18-16,-17 18 15,-1 0-15,1 0 16</inkml:trace>
  <inkml:trace contextRef="#ctx0" brushRef="#br0" timeOffset="6941.5122">15522 11942 0,'-17'0'15,"-1"0"1,0 0-1,1 0 1,-1 0-16,18-18 0,-35 18 16,17 0-1,-17-18 1,0 18-16,17 0 0,-53-17 16,18 17-16,-35 0 15,53 0-15,-71 0 16,53 17-16,-70-17 15,70 0-15,-18 0 16,-35-17 0,54 17-16,-1 0 0,-18 0 15,-17-18-15,35 18 16,0 0-16,-35-18 16,35 18-16,0 0 0,-53 0 15,53 0 1,0 0-16,-17 0 0,-1 0 15,18 0-15,-88 0 16,71 18-16,-54-18 16,71 0-16,-35 0 15,35 0-15,-35 0 16,35 0-16,-18-18 16,36 1-16,-18 17 15,18-18-15,-18 0 16,18 18-16,17 0 15,-52 0 1,-1-17-16,36 17 16,0 17-16,-1-17 0,1 0 15,0 0-15,-36 18 16,36-18-16,17 0 0,-35 0 16,36 0-1,-1 0-15,0 0 0,18 18 31,0-1-15,0 1 0,-17 0 15,-1-18-31,0 17 16,1-17 15,17 18 0,-18 0-15,1-1-1,17 1 1,-18-1-16,18 1 16,0 0-16,0-1 0,0 1 15,0 0 1,0 17-16,0-17 15,0-1-15,0 18 0,0 1 16,18 34 0,-18-34-16,0-1 0,0 0 0,0 0 15,0 1-15,0-1 16,0-17-16,0 17 0,0 0 16,17 18-16,-17-18 15,0-17-15,0 17 16,0-17-16,0 17 0,0 0 0,0 1 15,0 17 1,18-18-16,-18 0 0,0 71 16,0-35-1,17-36-15,-17 0 16,0 36 0,0 17-16,0-53 0,0 36 15,0-36 1,18 36-16,-18-18 15,0-18-15,18 0 16,-18 0-16,0 1 0,0-19 16,0 54-1,0-36-15,0 0 0,0 1 16,0 34-16,0-35 16,0 1-16,0 17 15,0-18-15,0-17 0,0 17 16,0 0-16,0 0 15,0 1-15,0-1 16,0-17 0,0 35-16,0-18 15,0-18-15,17 1 0,-17 17 16,0 1-16,0-19 16,0 19-1,0-19-15,0 36 16,0-35-16,0-1 0,0 1 15,0 17-15,0 1 16,0-1-16,0 0 16,0-17-16,-17 17 15,17-17-15,-18 52 16,18-52-16,0 52 16,0-52-16,0 17 0,0 1 15,0-19 1,18 1-16,-18 0 15,0-1 1,0 1 0,17-18-1,-17 17 1,18-17 0,0 18-1,-1-18 1,1 18-16,0-18 15,-1 0 1,1 0-16,-1 0 0,19 0 16,-19 0-16,1 0 15,0 0-15,17 0 0,-17 0 16,-1 0-16,1 0 0,0 0 16,-1 0-16,18 0 0,18-18 15,-35 0-15,17 18 16,1-17-16,-1 17 0,-18 0 15,54-18 1,-53 18-16,17 0 16,-17-17-16,-1 17 0,1 0 0,35 0 15,-36 0 1,19 0-16,-19 0 0,19-18 0,-1 18 16,-17 0-1,17 0-15,-18 0 0,19 0 16,-19 0-16,19 0 15,-19 0-15,1 0 0,17 0 16,18-18 0,-18 18-16,36 0 15,-36-17-15,0 17 0,1 0 16,-19 0-16,19-18 0,-1 18 16,18 0-1,-18 0-15,-17 0 0,52 0 16,-52 0-16,17 0 15,1 0-15,-19 0 0,18-18 16,36 18-16,-53 0 16,52 0-16,-52 0 15,35 0-15,-18 0 16,-17 0-16,17 0 16,-17 0-16,52 0 15,-35 0-15,18 0 16,-17-17-16,34 17 15,-52 0-15,17 0 16,0 0-16,-17 0 0,17 0 0,18 17 16,0-17-1,-18 0-15,1 0 16,-1 0-16,36 0 16,-36-17-16,18 17 15,-36 0-15,19-18 0,-19 18 16,1 0-16,0 0 15,17 0-15,-18 0 16,19 0-16,-19 0 31,1 0 1,0 0-17,-1 0-15,1 0 16,0 0-16,-1 0 15,1 0 1,-1 0 0,1 0-1,-18 18-15,18-18 16,-18-18 46,0 0-46,17 1-16,-17-18 16,0 17-1,0-17-15,0 17 0,0 0 0,18-35 16,-18 36 0,0-1-16,0-17 0,0 17 15,0-17-15,0 0 16,0 17-16,0-17 0,0 17 15,0-52 1,0 34-16,0 1 0,0 0 16,0-53-16,0 35 15,0 17-15,-18-17 16,18 36-16,0-18 0,0 17 16,0 0-16,0 1 0,0-19 15,0 19-15,0-19 16,0 19-1,0-19-15,0-16 16,0 16-16,0 1 0,0-18 16,0 18-1,0 17-15,0-17 0,0 0 0,0 17 16,0-35 0,18 35-16,-18-34 15,0 34-15,18-17 0,-18 17 16,17-17-16,-17-1 15,0 19-15,0-19 0,18-34 16,-18 35-16,0-36 16,0 36-16,0 17 15,0-17-15,0 17 0,0-35 16,0 18-16,0 17 16,0-34-1,0 16-15,0 1 0,0 0 16,18-36-16,-18 36 15,0-36-15,0 36 16,0 0-16,-18-53 16,18 52-16,0 1 0,0-36 15,0 36 1,-18 0-16,18-18 16,0 18-16,0-1 0,-17-17 15,17 18-15,0 0 16,-18 17-16,18 1 15,0-1 1,0 36 0,-18-18-1</inkml:trace>
  <inkml:trace contextRef="#ctx0" brushRef="#br0" timeOffset="13286.015">8378 15399 0,'-17'0'0,"17"17"16,-18-34 31,1 17 0,-1-18-32,0 18 1,1-18-16,-1 18 0,0-17 0,-17 17 16,-18-18-1,18 18-15,0 0 0,-1 0 16,-52-17-16,35 17 15,0 0-15,18 0 0,-18 0 16,0 0-16,0 0 0,-17 0 16,17 0-16,0 0 0,-53 0 15,53 0 1,0 0-16,0 0 0,0 0 16,-17 0-16,-36 0 15,-35 0 1,88 0-16,-18 0 0,1 0 15,17 0-15,-71 0 16,72 0-16,-54 17 16,70-17-16,-69 0 15,69 18-15,-52-18 16,35 0-16,-35 0 16,35 0-16,-35 0 15,53 0-15,-71 0 16,71 0-16,-1 0 15,-34-18-15,52 18 16,-17 0-16,17 0 0,-17 0 16,17 0-16,-35-17 15,36 17-15,-36 0 16,17 0-16,1 0 16,-18 0-16,18 0 15,-18 17-15,18-17 16,-18 18-16,35-1 15,1-17-15,-1 0 16,0 0-16,1 0 16,-1 0 15,0 0-15,18 18-1,-17-18 1,17 18-16,-18-1 15,18 1-15,0 0 16,-17 17 0,17 0-16,0-17 0,-18 35 15,18-18-15,0 0 16,0 1-16,0 17 0,0-18 16,0 0-16,0 36 15,0 17 1,0-53-16,0 18 0,0-18 15,18 18-15,-1 18 16,-17-18-16,18 35 16,-18-35-16,0 35 15,17-35-15,-17 0 16,0 0-16,0 35 16,0-35-16,0 0 0,0-18 15,18 18-15,-18 18 16,0-19-16,18-16 0,-18-1 15,0 0-15,0 53 16,17-52-16,-17-1 0,0 0 16,18 18-16,-18 18 15,18-36-15,-18 53 16,0-35-16,0 0 16,17 0-16,-17 0 0,0 0 15,0 35 1,18-53-16,-18 18 0,0-17 15,0-1-15,0 18 0,0-18 16,0 0-16,0 36 16,0-36-16,18 0 0,-18 36 15,17-1 1,-17-34-16,0-19 16,0 36-16,0-35 15,0 35-15,0-35 16,0-1-16,0 1 0,0-1 15,0 1-15,0 0 0,18-1 16,-18 1 0,17 0 15,-17-1-15,18-17-1,0 0-15,-1 18 16,1-18-1,0 0-15,17 0 16,-17 0-16,-1 0 0,1 18 16,17-18-1,0 0-15,-17 0 0,0 0 16,-1 0-16,36 0 16,-35 0-16,17 0 0,0 0 15,1 0-15,34 0 16,-34-18-16,16 18 0,-16 0 15,34-18 1,-34 18-16,-1 0 0,0 0 16,-17 0-16,52 0 15,-34 0-15,-1 0 0,35 0 16,-34 0-16,-1 0 16,0-17-16,1 17 15,16-18-15,-34 0 0,53 1 16,-36 17-16,0-18 15,18 18-15,-18 0 16,36 0-16,-36 0 16,-17 0-16,17 0 15,0 0-15,36 0 16,-36 0-16,-17 0 0,17-18 16,0 18-16,18 0 15,-17 0-15,-1-17 0,0 17 16,-17 0-16,52-18 15,-34 18-15,-1 0 0,0-17 16,36 17 0,-54 0-16,19 0 0,17 0 15,-36 17-15,19-17 16,16 0-16,-16 0 16,-19 0-16,54 18 15,-53-18-15,17 0 16,0 0-16,36 0 15,-54 0-15,19 17 0,17-17 16,-18 0-16,0 0 16,18 0-16,-18-17 15,-17 17-15,17 0 16,-17 0-16,-1 0 16,1 0-16,0 0 15,-1 0 1,1 0 15,0 0-15,-1 0-16,1 0 15,0 0-15,-1 0 16,1 0-16,-1 0 31,-17-18 32,18 1-48,-18-1 1,0 0-16,0 1 16,0-1-1,0 0-15,0 1 0,0-1 16,0 0-16,0-17 15,18 17 1,-18 1-16,0-18 0,0 17 0,0-17 16,0-1-16,17 19 0,-17-54 15,0 36-15,0-18 16,0 18-16,0 17 16,0-17-16,0 17 15,0-17-15,0-18 16,0 18-16,0-36 15,0 36-15,0-36 16,0 36-16,0 0 0,0-18 16,0-35-1,0 70-15,0-17 0,0-1 16,0 1-16,0-35 16,0 34-16,0 1 0,0-18 15,-17 18-15,17-53 16,0 52-16,0 1 0,0-18 15,0-17 1,0 34-16,0 1 0,0 0 16,17-53-16,-17 52 15,0-52-15,0 53 16,0-71-16,0 53 16,0-35-1,18 53-15,-18-36 16,0 18-1,0 18-15,0-36 0,0 54 16,0-72 0,0 54-16,0-18 0,0 18 0,0-53 15,0 17 1,0 54-16,0-1 16,0-17-16,18 17 15,-18 0-15,0 1 0,0-1 16,17 1-16,-17-19 15,18 19-15,-18-1 16,0 0-16,0-17 0,0 0 16,0 17-16,0 0 15,0-17 1,0 18-16,-18-1 0,18 0 0,0 1 16,-17-1-1,-1 18 1,-17 0-1,-1 35 1,-16-17-16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0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17392 7338 0,'0'-18'32,"0"1"-17,-18 17-15,1 0 16,-1-18-16,-35 18 15,18 0-15,0 0 0,-18 0 16,0 0-16,-53 0 16,53 0-16,-70-18 15,70 18-15,-18-17 16,-88 17-16,89 0 16,-18 0-16,17 0 0,-105 17 15,87 1-15,-52 17 16,53 0-1,18-17-15,-54 17 16,71-17-16,0 0 0,18-1 16,-53 36-1,52-35-15,1 17 0,18-17 16,-19 35-16,36-18 16,0 0-16,0-17 0,0 17 15,0 36-15,18-36 16,0 0-16,-18 1 0,35-1 15,-18-18-15,54 36 16,-36-17-16,18-19 16,-17 1-16,16 0 0,54 17 15,-35-18-15,-18 1 16,17 0-16,18-18 0,-17 17 16,105 36-16,-87-35 15,87 17 1,-105 0-16,34-17 15,-16 17-15,16-17 0,1 0 0,124-1 16,-107 1-16,-17-18 16,141 0-16,-141 0 15,17 0-15,1-18 16,-1 18-16,1-17 0,105-1 16,-123 0-16,105-17 15,-122 17-15,-1 1 16,-18-1-16,54-35 15,-54 18-15,-34 0 16,17-18-16,-36 0 0,18-53 16,-35 53-1,-17-17-15,-36-36 0,0 70 16,-18-16-16,-87-37 16,69 54-16,1 0 0,-141-53 15,105 52 1,1 1-16,0 0 0,-1 0 15,-17-1-15,-124-17 16,124 36-16,-123-19 16,140 36-16,-105 0 15,105 18-15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12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19103 7990 0,'18'-17'16,"-36"17"46,0 0-31,1-18-15,-1 18-16,0 0 16,1 0-16,-19 0 0,19 0 15,-36 0-15,18 0 16,17 0-16,-17 0 0,-18 0 16,35 0-1,1-17-15,-19 17 0,19 0 0,-54-18 16,53 18-1,-17 0-15,0 0 0,0 0 16,-36 0-16,53 18 16,-17-18-16,0 0 0,-36 0 15,1 0 1,34 0-16,1 0 16,-18 0-16,-17 0 15,17 0-15,-35 0 16,52 0-16,-17 0 0,0 0 15,1-18-15,-1 18 16,-71 0-16,71 0 16,-17 0-16,-54 0 15,71 0-15,0 0 16,-17 0-16,17 0 0,-18 0 16,1 0-16,17-18 0,-88 18 15,70 0-15,18 0 0,-70 0 16,52 0-1,18 0-15,0 0 16,-17-17-16,17 17 0,0 0 0,-88 0 16,17-18-1,72 18-15,-1 0 16,0 0-16,0 0 0,-35-18 16,35 18-16,-36 0 15,54 0-15,-53-17 16,53 17-16,-18 0 15,-35 0 1,52 0-16,1 0 0,-53 17 16,35-17-16,18 0 15,-1 0-15,-17 0 0,-17 0 16,17 0 0,18 0-16,-1 0 0,1 18 0,0-18 15,-36 18 1,54-18-16,-36 17 15,18-17-15,17 0 0,0 0 16,18 18-16,-35-18 16,17 0-16,1 0 15,-1 18 1,0-18 0,18 17-1,-17 1 1,17-1-1,-18-17-15,18 18 0,-18-18 0,18 18 16,0-1 0,-17 1-16,17 0 15,0-1-15,0 1 16,0 0-16,0-1 16,0 1-1,0-1-15,17 19 16,-17-19-16,0 36 15,0-35-15,0 17 16,0-17-16,18 17 0,-18 18 16,0-18-16,0 18 15,0-35-15,0 17 16,0-17-16,18 35 16,-18-36-16,-18 36 15,18-17-15,0-19 0,-18 36 16,18-35-16,0 35 15,0-18-15,-17 18 16,17-18 0,-18 0-16,18 18 15,0-17-15,0-1 0,0 35 16,0-34 0,0 17-16,0-18 0,0 0 0,0 18 15,0-18-15,0 54 16,0-54-16,0 18 15,0-18-15,0 18 0,0 35 16,0-35 0,18-18-16,-18 18 0,0-17 15,0 16-15,0 37 16,17-54-16,-17 53 16,18-53-16,-18 1 0,18 17 15,-18-18-15,0 0 0,17 18 16,-17 18-1,0-36-15,0 53 16,18-53-16,-18 1 0,0 17 16,0-18-16,18 35 15,-1 1 1,-17-36-16,0 1 0,18 16 0,-18-16 16,0-1-16,18 36 15,-18-54-15,0 18 16,17 36-16,-17-18 15,0-35-15,0 17 16,0 18-16,0-18 0,0 0 0,0 36 16,0-18-1,0-18-15,0 0 16,0 1-16,0-1 0,0 18 16,0-18-16,0 18 15,0-18-15,0 18 16,0-18-16,0-17 15,0 17-15,0 1 16,0 17-16,0-18 16,0 18-16,0-18 15,0 0-15,0 1 0,-17-19 16,17 36-16,0-35 16,0 35-1,0-36-15,0 19 16,17-36-16,-17 17 15,0 1-15,0 0 16,0-1-16,18 1 16,-18-1-16,0 1 15,18-18-15,-18 18 16,0-1-16,0 1 16,0 0-1,17-18-15,-17 17 16,18-17-16,-1 18 15,1-18 1,0 18-16,-1-1 16,1-17-1,0 18-15,-1-18 16,1 0-16,17 0 0,-17 0 16,-1 18-16,1-18 0,35 0 15,-18 0 1,-17 17-16,17-17 0,-17 0 0,17 18 15,-17-18-15,35 17 16,-18 1-16,36-18 16,-36 18-16,35-18 15,-34 0-15,52 17 16,-35-17-16,53 0 16,-71 0-16,18 0 15,53 0 1,-71 0-16,18 0 0,53 0 15,-53 0-15,-1 0 16,19 0-16,-18 0 0,53 0 16,-36 0-16,-17 0 15,53 0-15,-53 0 16,53 0 0,-53 0-16,53 0 15,-71 0-15,71 0 16,-53 0-16,-18 0 15,18 0-15,0 0 0,-18 0 0,53 0 16,-35 0 0,35 0-16,-52 0 15,16 0-15,37 0 16,-36 0-16,35-17 16,-53 17-16,18 0 0,-18 0 15,18 0-15,-18 0 0,1 0 16,17 0-16,-18 0 15,53-18-15,-35 18 16,-18 0-16,71-18 16,-53 18-16,-18 0 0,71-17 15,-71 17 1,18 0-16,-17 0 0,17 0 16,-18 0-16,53 0 15,-35 0-15,-18 0 0,1 0 16,-1 0-16,35 0 15,-34 0-15,-19 17 16,19-17-16,16 0 16,-34 0-16,35 0 15,-35 18-15,-1-18 0,19 0 16,-19 0-16,18 0 16,-17 0-16,0 0 15,-1 0 1,1 0-16,0 0 0,-1 0 15,-17-18 17,18 18-17,-18-17-15,0-1 16,18 1 0,-18-1-1,0 0-15,0 1 16,0-1-16,0-17 15,0 17-15,17-17 16,-17-1 0,0 19-16,0-1 0,18-35 15,-18 18-15,0-18 16,0 18-16,0 0 16,0 17-16,18-35 15,-18 18-15,0-18 16,0 18-16,0-1 15,0 1-15,0 0 0,0-1 16,0 1-16,0-35 16,0 34-16,17-34 15,-17-18 1,0 52-16,0 1 0,0 0 16,0-18-16,0 18 0,0-54 15,0 54-15,0-18 16,0 18-16,0-18 0,0 18 15,0-54 1,0 37-16,0 16 0,0-17 16,0 0-16,-17-35 15,17 35-15,0-53 16,0 54-16,0 16 0,0-17 16,0 0-16,17 1 0,-17 16 15,0-70 1,18 18-16,-18 35 15,17 18-15,-17-18 0,0-35 16,18 53-16,-18-71 16,0 71-1,18-18-15,-18 17 0,0-17 16,0 18-16,0-35 16,0 34-16,0-34 15,0 34-15,0-16 16,0 16-16,0 1 15,17 17-15,-17-17 0,0 0 0,18-18 16,-18 35 0,0-17-16,0 17 0,0-17 15,0 17-15,0-17 0,0 0 16,-18 0-16,18-18 16,0 35-16,0 0 15,0 1-15,0-19 0,0 19 16,-17-36-1,17 0-15,0 18 16,0 17-16,0-17 0,-18-36 16,18 54-1,0-19-15,0 1 0,0 17 16,-18-34-16,18 34 16,0 0-16,0 1 0,-17-1 15,17 0-15,-18 1 16,18-1-16,0 0 0,-17 1 15,17-1 1,0 0 0,0 1-16,0-1 15,0 1-15,0-1 16,0 0 0,0 1-16,0-1 15,0-17 1,0 17-16,0 0 0,0-17 15,0 18-15,0-1 0,0 0 16,0 1-16,-18-1 16,18 0-16,0 1 0,0-1 0,0 0 15,0 1 1,0-1 0,0 1-1,0-1-15,0 0 16,0-17-1,0 17-15,-18 1 16,1 17-16,-1 0 16,0 0-16,-35 0 15,18 0-15,0 0 16,0 17-16,-18-17 0,0 0 16,-18 18-16,18-18 0,-88 18 15,71-1-15,17 1 16,-36 0-16</inkml:trace>
  <inkml:trace contextRef="#ctx0" brushRef="#br0" timeOffset="10093.58">24218 13000 0,'-17'0'62,"-1"0"-46,18-18-1,-18 18-15,-17 0 16,0 0-16,-1 0 16,1 0-16,0 0 0,0 0 15,-54 0 1,54-17-16,-88 17 16,70 0-16,-88-18 15,70 0-15,1 18 16,-19 0-16,19 0 0,-18-17 0,-54 17 15,72 0-15,-89 0 16,18-18 0,88 18-16,-17 0 15,17 0-15,-53-18 16,53 18-16,18 0 0,-1 0 16,-17-17-16,-35 17 15,53 0-15,-18 0 16,-35 0-16,53 0 15,-54 0-15,36 0 16,-35 0-16,35 0 16,-52 0-1,69 0-15,-17 0 0,0-18 16,18 18-16,0 0 0,-53 0 16,52 0-16,1 0 15,-35-18-15,34 18 16,1 0-16,-18 0 15,18 0-15,-18 0 0,-53 0 16,53 0-16,-53 0 16,53 0-16,-35 0 15,35 0-15,18 0 16,0 0-16,-18 0 16,18-17-16,-1 17 15,1 0-15,0 0 0,-36 0 16,36 0-16,0 0 15,-18 17-15,0-17 0,-53 0 16,71 18 0,-18-18-16,-35 0 15,52 0-15,-34 0 16,34 0-16,-16 0 16,16 0-16,19 0 15,-1 0-15,-17 0 16,17 18-16,-17-18 15,17 17 1,0-17-16,-17 36 16,18-19-16,-1-17 0,0 18 15,1 35-15,-1-18 16,18-17-16,0-1 16,0 19-1,18-19-15,-18 1 0,0 0 16,0-1-16,0 1 0,0 35 15,0-36-15,0 19 16,-18 17-16,18-18 16,0 53-1,-18-53-15,18 36 16,0-18-16,-17 17 16,17-34-16,0-1 15,17 0-15,-17 1 0,0-1 16,18 18-16,-18-18 0,18 53 15,-18-35-15,17 35 16,-17-52-16,0 17 16,0-18-16,0 53 15,0-53-15,0 1 0,0 16 16,0-16-16,18 52 16,-18-35-16,0-18 15,18 18-15,-18-18 0,0 36 16,17-36-16,-17 0 15,0 36-15,0-36 16,0 36 0,0-36-16,0 0 0,0 18 0,0-17 15,0 34 1,0-35-16,0 1 0,0-1 16,0 0-16,0 53 15,0-52-15,0 34 16,0-17-16,0 18 15,0-18-15,0-18 16,0 0-16,0 53 16,0-52-16,18-1 0,-18 0 15,0 36-15,17-1 16,1-17 0,-18-17-16,0 16 0,18 37 15,-18-54-15,0 0 16,17 0-16,-17 1 0,0 34 15,0-34-15,0-1 16,0 35-16,0-34 16,18 34-1,-18-34-15,0 34 16,0-35-16,0 36 16,0-36-16,0-17 15,0 17-15,0-17 0,18 35 16,-18-18-16,17 18 15,1-35-15,0 17 16,-18-18-16,17 1 16,1-18-16,0 35 15,-1-17-15,1-18 16,-18 18-16,17-1 0,19 19 16,-36-19-1,17 1-15,1-18 0,17 35 16,-17-35-16,0 18 15,-1-18-15,1 0 0,17 17 16,18 1 0,-18-18-16,36 18 15,-36-18-15,36 17 16,-36 1-16,0-18 16,18 18-16,-18-18 0,36 35 15,-36-35-15,36 17 16,-36 1-16,53 0 15,-70-18-15,17 0 16,0 17-16,36 1 16,-36 0-16,1-18 0,-1 17 15,0-17-15,36 18 16,-36-18-16,-17 0 0,17 0 16,35 0-1,-34 0-15,-1 0 0,0 18 16,18-18-1,-18 17-15,1-17 0,17 36 16,-18-36-16,18 0 16,-18 0-16,36 0 15,-36-18-15,53 18 16,-53-18-16,18 18 16,-17-17-16,52-1 15,-35 18-15,35-18 16,-53 1-16,53 17 15,-52 0-15,52 0 16,-53 0-16,18 0 16,0-18-16,35 18 15,-35 0-15,0 0 16,0 0-16,-18 0 0,18 0 16,53 0-1,-53 0-15,0 0 0,35 0 16,-53 0-16,18 0 15,0 0-15,35 0 0,18 0 16,-71-18 0,54 18-16,-36 0 15,-18 0-15,0-17 0,0 17 16,36 17-16,-53-17 16,52 0-16,-52 0 15,17 0-15,-17 0 16,52-17-16,-34-1 15,-19 18-15,1 0 16,17-18-16,-17 18 16,-1-17-1,1 17-15,0-18 0,17 18 16,-17 0 0,-1-17-16,1 17 15,-18-18-15,17 18 0,1-18 16,-18 1-1,18 17-15,-18-18 0,35-17 16,-35 17 0,35-17-16,-17 17 15,-18 1-15,18-19 0,17-17 16,-18 0 0,1 36-16,-18-1 15,18-17-15,-18 0 0,17-18 16,-17 17-16,18-52 15,-18 53-15,0 0 16,18-18-16,-18 0 0,0 0 16,0 0-16,0-18 0,0-34 15,0 69-15,0 1 16,17-53 0,1 53-16,-18-18 0,18-18 15,-18 18-15,0-35 16,17 35-16,-17 0 15,0 0-15,-17-17 16,17 17-16,0-88 16,0 70-16,-18-88 15,18 106-15,0-88 16,0 88-16,0 0 16,0 1-16,0-19 0,18-52 15,-18 70-15,17-88 16,-17 52-16,0 19 15,0-18-15,0-1 0,0 19 16,0 17-16,0 0 16,0 0-16,0 18 0,18 0 0,-18-18 15,0 17-15,0 1 0,18-36 16,-18 36 0,0 0-16,0-53 15,17 35-15,-17 0 16,0 0-16,0 0 0,0 0 15,0 18-15,0-18 0,0 0 16,0 18-16,0-1 16,-17 19-16,17-18 0,0 17 15,-18-35-15,0 18 16,1-18-16,17 35 16,-18 1-16,0-36 15,1 35-15,-1 0 16,-17-17-16,17 17 15,0 1-15,1-18 16,-1 35-16,1-18 0,-1 18 16,0 0-16,-35-18 15,18 36-15,0-18 16,0 18-16,-18-1 0,-18 18 16</inkml:trace>
  <inkml:trace contextRef="#ctx0" brushRef="#br0" timeOffset="17084.8583">14129 2999 0,'0'0'16,"-18"0"62,-17 0-62,0 0-16,-1 0 15,1 0-15,-18 0 0,18 0 16,-71 0 0,53 0-16,0 0 0,-88 17 15,70-17-15,1 0 16,-1 18-16,1-18 0,-71 0 15,88 0-15,-18-18 16,18 18-16,0-17 16,0 17-16,1-18 0,-37 0 15,36 1-15,-35-1 16,-159 0 15,-17 18-15,123 0-1,0 0-15,70 0 16,0 0-16,-70 0 16,71 0-16,-1 0 15,1-17-15,-1 17 0,18 0 16,-17 0-16,17-18 0,-71 18 16,71 0-16,0 0 15,-70 0-15,70 0 16,0 0-16,-35 0 15,53 0-15,-54 0 16,54 0-16,-35 0 16,52 0-16,-17 0 15,-1 0-15,-17 0 16,18 0-16,-18 0 16,36 18-16,-1-18 0,-17 0 15,17 0-15,-17 0 0,17 0 16,-52 0-1,52 0-15,0 0 0,1 0 16,-19 0-16,19 0 0,-19 17 16,-16-17-16,16 18 15,1-18-15,0 18 0,-18-1 16,35-17 0,-35 18-16,18 0 15,0-1 16,17-17-31,0 18 32,1 0-17,-18-1 1,17 1-16,-35 35 16,18 17 15,17-17-16,-17 35 1,17 1 15,0-19-31,18-35 16,-17 1-16,17-1 0,0 18 0,-18 17 16,18-17-1,0-17-15,0-1 0,0 18 16,0 17-16,0-17 15,0-17-15,0-1 0,0 18 16,0-18-16,0 36 16,0-18-16,18 35 15,-18-53-15,0 53 16,0-53-16,0 54 16,0-36-16,0 35 15,0-35-15,0-18 16,0 71-1,-18-71-15,18 18 0,0 35 16,0-35-16,18-18 16,-18 18-16,0-17 0,0 17 15,0-1-15,17 54 16,-17-53-16,18 0 16,-18 35-16,0-35 15,18 0-15,-18 0 0,0 0 16,0 0-16,0 53 15,0-53-15,0 35 16,0-35-16,0-18 16,17 71-16,-17-53 15,0-18-15,18 71 16,-18-53-16,0 0 0,18-18 16,-18 18-16,0 0 0,0-18 15,0 71 1,0-71-16,0 0 0,17 18 15,-17-17-15,0-1 0,0 0 16,0 36-16,18-18 16,-18-18-16,0 0 15,0 1-15,18 34 0,-18-35 16,0 18 0,0-17-16,0-19 0,0 36 15,17-18-15,-17-17 16,0 0-16,18 17 15,-18-17-15,18 17 16,-1-17-16,1 17 16,-18-18-16,17 1 15,1 0-15,0-18 16,-18 17-16,17-17 0,-17 18 16,18-18-16,0 18 15,-1-18-15,1 0 0,35 0 16,-36 0-1,19-18-15,-1 18 16,-17 0-16,17-18 16,-17 18-16,-1 0 0,18 0 15,-17 0 1,17 0-16,-17-17 16,0 17-16,17-18 0,-17 18 0,35-18 15,-36 18-15,1 0 16,35-17-16,-36 17 15,1 0-15,0-18 16,-1 18-16,1 0 0,0 0 16,17 0-16,-18 18 15,1-18-15,0 0 0,-1 0 16,1 0-16,17 0 16,-17-18-16,17 18 15,-17 0-15,-1 0 16,1 0-16,0 0 0,-1 0 15,1 0-15,35 18 16,-35-18-16,-1 17 16,1-17-16,17 0 0,-17 0 0,17 18 15,18-18-15,-18 18 16,1-18-16,34 0 16,-35 0-16,1 0 15,-1 0-15,0 0 0,18 0 16,-18 0-16,36 0 15,-18 0-15,-18 0 16,0 0-16,18 0 0,18 0 16,-18 0-16,-18 17 15,0-17-15,36 0 16,-36 0-16,0 0 0,-17 0 16,17 0-16,18 0 15,-17 0-15,17 18 16,-36-18-16,1 0 15,17 0-15,-17 0 0,-1-18 16,19 18-16,-19 0 0,19-17 16,-19 17-16,1 0 15,-1 0-15,1 0 16,0 0 0,-1 0-16,1 0 15,0 0 1,-1 0-1,1-18-15,0 18 0,17 0 16,-18 0-16,1 0 16,0-18-16,35 18 15,-36 0-15,54 0 16,-53 0-16,17 0 16,35-17-16,-34-1 0,52 1 15,-53 17-15,36 0 16,-36-18-1,18 18-15,-18 0 0,36 0 16,-36 0 0,-17 0-16,17 0 0,18 0 15,0 0 1,-18 0-16,0 0 0,-17 0 16,35 0-16,-18 0 15,-17 0-15,17 0 0,-17 0 16,35 0-16,-18 0 15,0 18-15,-17-18 0,17 0 16,18 0 0,-18 0-16,36 17 15,-54-17-15,19 0 0,34 0 16,-52 0-16,35-17 16,-36 17-16,19 0 15,-19 0 1,1 0-16,0 0 15,-1 0-15,1 0 16,17 0-16,-17 0 16,-1 0-16,1-18 15,0 18-15,17 0 16,-17 0-16,-1 0 16,1 0-16,0-18 15,-1 18 1,-17-17-1,18 17 1,-18-18-16,18 0 16,-18 1-16,0-1 15,17 0-15,-17 1 0,0-1 16,0 0-16,18-17 16,-18 0-16,17-18 15,-17 18-15,18-1 16,-18 1-16,0 0 0,0 17 15,0-17-15,18-36 16,-18 54-16,0-18 0,0-36 16,-18 36-1,18-1-15,0 1 0,0 0 16,0 0-16,-18 17 0,18-53 16,-17 54-16,17-19 15,0 19-15,-18-18 16,18-18-16,0 35 0,0-17 15,0 17-15,0-17 16,-17 0-16,17-36 16,0 36-16,0 17 0,0-17 15,0-1-15,0 1 0,17-35 16,-17 17-16,0-18 16,18 36-1,-18 0-15,0-18 0,0 17 16,17-69-16,-17 69 15,0-70-15,0 71 16,0-18-16,0 0 0,0-35 16,0 35-1,0 0-15,-17 0 0,17 18 16,0-71-16,0 53 16,0 0-16,-18 18 0,18-18 15,0-35-15,0 35 16,0 18-16,18-18 15,-18 0-15,0-35 16,0 35-16,0 18 0,0-18 16,0 0-16,0-35 15,0 35-15,0-35 16,0 52-16,17-17 0,-17 18 16,0-18-16,0 18 15,0-53-15,0 35 16,0-18-16,0 18 15,0 18-15,0 0 0,0-36 16,0 36 0,-17 0-16,17 17 0,0-53 15,0 36 1,17 0-16,-17 0 0,0 17 16,18-35-16,-18 18 15,0 17-15,18 0 0,-18 1 16,0-18-1,0 17-15,0 0 16,-18 1 0,18-1-16,-18 0 0,18 1 15,-17-1-15,17-17 16,-18 17-16,1 1 16,-1-1-1,0 0-15,1 1 16,-19-1-16,19 18 15,-1-18-15,-53 1 16,36-1-16,-18 18 16,0-18-16,0 18 0,-17-17 15,17 17-15,0 0 0,0 0 16,-35 17-16,70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0:52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8784 2716 0,'-17'-17'31,"17"-1"0,-18 18-15,0 0-1,1 0 1,-19 0 0,19 0-1,-1-18-15,0 18 16,-17-17 0,0 17-1,-106 0 32,105 0-47,1-18 16,-53 1-1,35 17 1,-53 0 0,-17 0-1,-1 0 1,18 0-1,-17 0 1,17 0 0,-53 17-1,71-17 1,-18 0-16,71 0 16,-18 18-16,0-18 0,18 0 15,-18 0-15,0 0 0,-35 0 16,35 0-16,0 0 15,-35 0-15,35 0 16,18 0-16,-18 0 16,18 0-16,-18-18 0,-36 18 15,54 0-15,-53-17 16,53 17-16,-1-18 16,-16 18-16,16 0 0,-17-18 15,-35 18 1,53 0-16,-71 0 15,18 0-15,35 0 16,0-17-16,-53 17 16,0 0-16,36 0 15,17-18-15,0 18 16,-53 0-16,36 0 16,-36 0-16,53-18 15,-71 18-15,71 0 16,0 0-16,-70-17 15,70 17-15,-70-18 16,70 18-16,-141-18 31,105 18-31,-140 0 32,194 0-17,0 18-15,-1-18 0,-17 18 16,-17-1-1,35 1 1,17 0-16,-17 17 16,17 0-1,18 0 1,0 1 0,-18-1-16,18-17 0,0-1 15,0 1-15,0 17 0,-17 1 16,17-1-1,0-18-15,0 19 0,-18-19 0,18 54 16,0-53-16,-18 52 16,18-35-1,0 1-15,0-1 0,0 0 16,-17 0-16,17 36 16,0-18-16,-18-18 15,18 36-15,0-36 16,-17 18-16,17-18 0,0 1 15,0-1-15,0 18 0,0 17 16,0-34-16,0 16 16,0-16-16,0-1 0,17 71 15,-17-71-15,0 18 16,0-18-16,0 18 16,0 35-16,18-52 15,-18 17-15,17-18 0,-17 18 16,18-18-16,-18 18 0,0-18 15,18 18-15,-18-17 16,0 16-16,0-16 0,0 17 0,0-18 16,17 53-1,-17-53-15,0 18 0,18 18 16,-18-18 0,0-18-16,18 0 0,-18 1 0,17-1 15,-17 18-15,0 17 16,18-34-16,-18 52 15,0-53-15,0 0 16,0 54-16,0-37 16,0-16-16,-18 17 15,18-18-15,-17 18 0,17 53 16,-18-71-16,0 71 16,1-53-16,17 0 15,-18 88 1,0-88-16,18-18 0,0 18 15,-17 35 1,17-53-16,0 18 0,0-17 16,0 34-16,0-35 15,0 36-15,0-36 16,0 0-16,0 1 16,0-19-16,0 19 0,17 17 15,-17-36-15,0 19 0,0-1 16,0-18-1,0 36-15,0-35 16,18 0-16,-18-1 16,0 1-16,18 0 15,-18-1-15,17 1 16,-17-1-16,0 1 16,18 0-1,0-18-15,-18 17 0,17-17 16,-17 18-16,18 0 15,0-18-15,-18 17 0,17-17 16,1 0-16,0 18 16,-1-18-1,18 18-15,-17-18 16,0 17-16,-1-17 16,1 0-16,0 18 0,35-18 15,-36 17 1,36-17-16,-35 0 15,35 0-15,-18 0 16,-17 0-16,17 0 0,-18 0 16,54 18-1,-53-18-15,17 0 0,0 0 16,1 0-16,34 18 16,-35-18-16,1 0 0,-1 0 15,35 0-15,19 0 16,-54 0-16,0 0 15,0 0-15,36 0 16,-36 0-16,1 0 16,17 0-16,-18 0 0,35 0 15,-34 0-15,-1 0 16,0 0-16,0 0 16,1 0-16,34 0 15,-34 0-15,52 0 16,-53 0-16,18 0 15,-18 0-15,1 0 0,-1 0 16,18 0 0,-18 0-16,0 0 0,-17 0 0,17 0 15,0 0-15,36 0 16,-53 0-16,17 0 16,0 0-16,36 0 15,-36 0-15,0 0 0,1 0 16,-1 0-16,35 0 15,-52-18-15,17 18 16,1 0-16,-1 0 0,35 0 16,-34 0-16,-1 0 15,53 0-15,-53 0 16,1 0-16,52 0 16,-53 0-16,18 0 0,18 0 15,-36 0 1,18 0-16,-18 0 0,-17 0 15,17 0-15,36 0 16,-36 0-16,18 0 16,-18 0-16,18 0 15,-18 0-15,18 0 16,-17 0-16,-19 0 16,54 0-16,-36 0 15,-17 0-15,52 0 16,-35 0-16,1 0 0,-19 0 15,36 0-15,18-18 16,-36 18-16,18 0 16,18 0-16,-18 0 15,35 0 1,-35 0-16,-18 0 0,71 18 16,-71-18-16,18 0 15,0 0-15,-18 0 0,18-18 16,-18 18-16,18 0 0,18 0 15,-36-17-15,0 17 16,36 0 0,-36 0-16,-17 0 0,-1 0 15,19 0-15,-19 0 16,1 0-16,0 0 0,-1 0 16,-17-18-1,18 18 1,-18-17-1,18-1 17,-18 0-17,0 1-15,0-1 16,0 0 0,17 18-16,-17-17 0,0-19 15,18 1 1,-1 0-16,-17 17 15,0-35-15,18 36 0,-18-19 16,0 19-16,18-18 16,-18-18-1,35-53 1,-17-35 15,-18 70-15,17-17-1,-17-124 17,0 124-17,-17 0 1,17 17 0,0-17-16,-18-18 15,18 18 1,0 0-1,0 0 1,0-36-16,0-17 31,0 53-31,18-53 16,-18 35 0,0 0-1,17-35 1,-17 35-1,0-105 1,18 105 0,-18-53-1,0 53 1,0 18-16,-18-71 16,18 71-1,0-53 1,-17 53-1,17-1-15,-18 19 16,18-177 31,0 159-31,0 35-1,18 0-15,-18 0 16,0 18-1,0 17 1,0-35 0,0 36-1,0-1 1,0 0 0,0-17-1,-18 17-15,0-17 16,1 0-1,-54-71 32,36 88-15,-53-52 14,35 34-30</inkml:trace>
  <inkml:trace contextRef="#ctx0" brushRef="#br0" timeOffset="13500.571">19385 2646 0,'35'0'31,"-35"-18"-31,18 18 0,-36-17 78,-17-1-47,0 0-31,17 1 16,1 17-16,-125-36 31,90 19-31,-160-1 31,177 0-31,-159 1 32,88 17-32,53 0 15,-18 0-15,-52 0 16,70 0-16,-18 0 0,-70-18 16,0 1-1,88-1-15,-17 18 16,-1-18-16,-52 1 15,52 17-15,1-18 0,-1 18 16,0 0-16,-70-18 16,71 18-16,-18 0 0,17 0 15,-88 0 1,89 0-16,-1 0 0,1 0 16,-72 18-16,90-18 15,-90 0-15,72 0 16,-1 0-16,-52 0 15,52 0-15,-52 18 16,-1-18 0,71 0-16,-17 0 15,17 0-15,0 0 0,0 17 0,0-17 16,0 0-16,-53 18 16,71-18-16,-18 18 0,-35-18 15,35 17 1,18-17-16,0 0 0,-1 0 15,1 18-15,-36-1 16,36-17-16,0 18 0,0 0 16,17-18-16,-17 35 15,17-17-15,0-1 16,1-17-16,17 18 16,-18-18-16,18 18 0,0-1 15,-17-17-15,17 35 16,-18-17-16,18 0 15,-18-1-15,1 19 16,-1-19-16,-17 36 16,17-35-16,0 17 0,-17 18 15,18-35-15,-1 52 16,0-34-16,1-1 16,-19 53-1,19-53-15,-1 1 0,18 16 16,-18-16-16,1 34 15,-1-34-15,18-1 0,-18 0 16,18-17-16,-17 70 16,-1-53-16,18 1 0,0-1 15,-17 0-15,17 53 16,0-52-16,0-1 16,-18 0-16,18 0 0,0 1 15,-18 17-15,18-18 0,0 0 16,0 53-16,0-35 15,-17 35 1,17-35-16,0 36 16,0-37-16,-18 37 15,18-36-15,0 35 16,0-53-16,0 18 16,0-18-16,0 18 0,18 35 15,-18-52-15,0 52 16,17-53-16,-17 18 15,0 35-15,0 18 16,0-71-16,18 18 16,-18 53-1,0-71-15,18 18 0,-18-17 16,0 16-16,17-16 0,-17 70 16,0-71-16,0 71 15,0-71-15,0 18 16,0 0-16,0-18 0,0 18 15,18 18 1,-18-19-16,0-16 0,0 52 16,0-53-16,17 1 15,-17-1-15,0 0 16,0 0-16,18 1 0,-18 34 16,18-35-16,-18 36 15,0-53-15,17 17 16,-17 35-16,0-52 15,18 17-15,-18-17 0,0 17 16,0-17-16,18 35 16,-18-35-16,17 17 15,1-18-15,0 1 16,-18 0-16,17-1 0,1 1 16,0 0-16,-1-1 15,1 1 1,-1 0-16,-17-1 0,18-17 0,0 18 15,17-1 1,-35 1-16,35 0 16,-17-1-16,17 19 15,-17-36-15,35 17 16,-36 1-16,19 0 16,-19-1-16,36 1 15,-35-18-15,17 17 0,18 1 16,-18-18-16,1 0 15,34 18-15,-35-1 16,1-17-16,17 0 0,17 18 16,-35-18-16,54 18 15,-36-18 1,-1 17-16,1-17 0,53 0 16,-53 0-16,53 18 15,-53-18 1,17 0-16,-17 0 0,0 0 0,0 18 15,53-18 1,-53 0-16,70 17 16,-70-17-16,18 0 0,-18 0 15,17 0-15,54 18 16,-71-18-16,17 0 16,-17 0-16,18 0 0,52 0 15,-52 0-15,-18 0 16,0 0-16,70 0 15,-70 0-15,18 18 0,-18-18 16,-1 0-16,72 0 16,-71 0-16,53 17 15,-53-17-15,17 0 16,36 18-16,-53-18 16,70 0-16,-70 0 15,71 0-15,-71 0 16,17 0-16,-17 0 0,0 0 15,53 0 1,-53 0-16,35-18 16,-53 18-16,53 0 15,-52 0-15,34-17 16,-17 17-16,53-18 16,-88 0-1,17 18-15,0-17 16,-17 17-16,0 0 0,-1-18 15,1 18-15,-1-18 16,-17 1-16,18-1 16,0 0-1,-18 1 1,0-1-16,0 0 0,17-17 16,-17 18-16,18-19 15,0 1-15,-1 17 16,1-35-1,0 36-15,-1-18 0,1-18 16,-1 17-16,1 1 16,-18 0-16,18 0 0,-1-18 15,-17 17-15,36-52 16,-36 53-16,17-18 0,1-35 16,0 0-1,-1 52-15,-17-17 16,18 18-16,-18-53 15,0 35-15,0 18 0,0-18 16,17-35 0,-17 52-16,0 1 0,0 0 15,0-18-15,18-35 16,-18 52-16,18 1 0,-18-53 16,17 35-16,-17 0 15,0 0-15,18 0 0,-18 0 16,0-53-1,0 54-15,18-54 16,-18 53-16,17-71 16,-17 71-16,18-52 15,-18 52-15,0-71 16,0 71-16,0 0 16,0-17-16,18 17 0,-18-71 15,0 71-15,17-52 16,-17 34-16,0 18 15,18-53 1,-18-17-16,0 70 16,-18 0-16,18-18 0,-17-34 15,17 52-15,-18-53 16,18 53-16,-18 0 16,18 18-16,-17-18 15,-1-18-15,0 36 0,1 0 16,-1-36-1,0 36-15,1 0 0,-1-1 16,-17-52-16,17 53 16,1-18-16,-1 18 0,0-18 15,1-18 1,-1 36-16,0 17 0,1-17 16,-1 0-16,-17-1 15,0 19 1,17-1-1,0 36 1</inkml:trace>
  <inkml:trace contextRef="#ctx0" brushRef="#br0" timeOffset="18490.8646">19297 7814 0,'-35'0'16,"17"0"-16,0 0 0,-35 0 15,18 0 1,18 0-16,-19 0 0,1 0 16,0 0-16,-53 0 15,35 0-15,-53 0 16,53 0-16,-71 0 15,71 0-15,-17 0 0,-1 0 16,-52 0 0,52 0-16,1 0 0,-1 0 15,1 0-15,-19 18 0,-52-18 16,53 0-16,18 17 16,-1-17-16,-70 0 15,70 0-15,18 0 0,-17 0 16,-1 0-16,18-17 0,-70-1 31,52 18-31,-52-18 0,70 18 16,0-17-16,-70-1 15,70 18-15,-18-18 0,-35 18 16,36-17 0,17 17-16,0-18 0,0 18 15,0 0-15,-53-17 16,71-1-16,-71 0 15,53 18-15,0-17 0,0 17 16,1-18-16,16 18 16,-17 0-16,18-18 0,-36 18 15,36-17-15,-18 17 16,18 0-16,-36 0 16,36 0-16,0 0 0,0 0 15,17 17-15,-53-17 16,36 18-16,-18-18 15,36 18-15,-19-18 16,-17 17-16,36 1 16,-19 0-16,19-18 15,-18 35-15,17-18 16,-17 19 0,35-19-16,-18 1 15,18 17-15,-18-17 0,1 35 16,-1-35-16,-17 34 15,17-16-15,1-1 0,-1 0 16,-17 36 0,17-36-16,-17 0 0,17 1 15,0 17-15,-17 17 16,18-35-16,-1 1 0,18-1 16,-18 0-16,1 53 15,-1-52-15,18 17 0,-18-18 16,18 18-16,-17 35 15,17-35-15,-18 0 16,0 35-16,18-35 16,0 53-16,-17-53 15,17 53-15,0-71 16,0 71 0,-18-71-16,18 18 0,0 0 15,18-18-15,-18 53 16,0-35-16,17 35 15,-17-35-15,18 35 16,-18-52-16,0 52 16,0-53-16,0 53 15,0-35-15,0 18 16,0-18-16,0 17 16,0-34-16,0-1 15,0 18-15,0 17 16,18-34-16,-18-1 15,0 0-15,0 36 16,17-36-16,-17 0 16,0 18-16,0-17 0,18-1 0,-18 18 15,0 17 1,18-17-16,-18 18 16,0-18-16,17 17 15,-17-17-15,0 18 16,0-18-16,18 35 15,-18-53-15,18 53 16,-18-52-16,0-1 16,17 35-16,-17-34 15,18-1-15,-1 35 16,-17-34-16,0-19 0,18 19 16,-18-1-16,18 36 15,-18-54-15,17 18 16,-17 1-16,0-19 0,18 36 15,0-35-15,-18 0 16,17-1-16,-17 1 0,0-1 16,18 19-16,-18-19 15,18 19 1,-18-19-16,17 1 16,1 0-16,-1-1 15,1 1-15,0-18 16,-18 17-1,17-17-15,1 18 0,0-18 16,-1 18 0,1-1-16,17-17 15,-17 18-15,-1-18 0,1 18 16,0-18-16,35 17 16,-18 1-16,-17-18 0,-1 18 15,19-1-15,16 1 16,-16-18-16,-1 18 15,18-18-15,-18 17 0,36 1 16,-18-18-16,-18 0 16,18 17-16,-18-17 15,18 0-15,35 18 16,-35-18-16,53 0 16,-53 0-16,0 18 0,0-18 15,0 0-15,52 17 16,-52-17-16,53 18 15,-53-18-15,0 0 16,18 0-16,-18 0 0,70 0 16,-52 0-16,52-18 15,-52 1-15,70-1 16,-88 18-16,88-18 16,-88 18-1,70-17-15,-70 17 16,0 0-16,0 0 0,53-18 15,-53 18-15,0 0 16,52-17-16,-52 17 16,53-18-16,-35 18 15,35-18 1,-54 18-16,54 0 16,-53-17-16,0 17 15,0 0-15,0-18 0,53 18 16,-53-18-16,53 18 15,-71-17-15,71 17 16,-71 0-16,18 0 16,35 0-16,-35 0 15,-18 0-15,0 0 0,54 0 16,-54 0-16,0 0 16,18 17-1,-18-17-15,18 0 16,-17 0-16,-1 0 0,-17 0 15,17 0-15,-18-17 0,19 17 16,17 0-16,-36-18 16,19 18-16,-19 0 15,-17-18 17,0 1-1,0-19-31,18 19 15,-18-1-15,0 1 16,17-1-16,1-35 16,-18 35-16,18-17 0,-18 17 15,0-17-15,17-35 16,-17 17-16,0 17 16,18 1-16,-18-18 0,0-35 15,0 35-15,-18 0 16,18 0-16,0 0 0,0 0 15,-17 1-15,17-1 16,0-18-16,-18 18 0,18 0 0,0 0 16,-18-53-16,18 36 15,0-36 1,0 36-16,0 17 0,0-88 16,0 70-16,0 18 15,0-88 1,0 88-16,0-18 0,0 19 15,18-19-15,-18 18 0,0-17 16,0 17-16,0-18 0,0-52 16,0 52-16,0-52 15,0 52-15,0 0 16,0 19-16,-18-90 16,18 89-16,0 1 15,0-19-15,-17-35 16,17 53-16,-18-17 0,18 17 15,0 0-15,0 0 0,0-18 16,0 18-16,0-70 16,0 70-16,0 0 0,0-35 15,0 35 1,0 18-16,0 0 16,0-54-16,0 54 0,0-36 15,0 36-15,0 0 16,0-36-1,0 36-15,0 0 0,0 17 16,0-17-16,-17-18 16,17 35-16,0 1 0,-18-1 15,18 0-15,-18-17 16,1 18-16,-1 17 16,0-18-16,1 18 0,-54-18 15,54 18-15,-19 0 16,1 0-16,-18 0 0,-17 18 15,17-18 1,17 18-16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41:22.4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25806 13458 0,'0'-17'109,"-18"17"-93,0-18-16,1 18 0,-1 0 15,-35-17-15,36 17 16,-36 0 0,35 0-16,-17-18 0,-18 18 15,18 0-15,-18 18 16,17-18-16,19 0 15,-1 0-15,0 0 0,-17 0 16,-18 0-16,36 0 16,-36 0-1,35 0-15,-35 0 16,36 0-16,-54 17 16,53-17-16,-52 0 15,34-17-15,-16 17 16,16 0-16,-52-18 15,53 18-15,-53 0 16,52 0-16,1 0 16,-53-18-16,35 18 15,18 0-15,-18 0 0,17 0 16,-16-17-16,-37 17 16,54 0-16,-18-18 15,0 18-15,0 0 16,0 0-16,-52 0 0,52 0 15,17 0-15,-69-18 16,52 18-16,0 0 0,0-17 16,0 17-16,0 0 15,0 0-15,0-18 0,0 18 16,0 0-16,18 0 0,-71 0 16,53-18-16,0 18 15,18 0-15,-18 0 0,-53-17 16,18 17-1,35 0-15,0-18 16,0 18-16,18 0 16,-18-17-16,0 17 0,18 0 0,-18 0 15,18-18-15,-53 18 16,35 0-16,17-18 16,-16 18-16,16 0 0,-52-17 15,53 17-15,-53-18 16,35 18-16,0 0 15,0 0-15,18 0 0,-18-18 16,-53 18 0,53 0-16,0 0 0,-53 18 15,53-18-15,0 0 16,0 0-16,-52 0 16,69 0-16,-17 0 0,-35 0 15,53 0 1,-53 0-16,52 0 15,1 18-15,-53-18 16,53 0-16,-1 17 0,1-17 16,0 18-16,-18-18 15,18 18-15,-1-18 16,19 17-16,-1-17 16,18 18-1,-18-18-15,18 17 16,0 1-1,0 0 1,0-1-16,-17-17 16,17 18-1,-18-18-15,18 18 16,0-1-16,-17 19 16,-1-1-1,18-18-15,0 1 0,-18 17 16,18 1-1,0-19-15,0 1 16,0 17-16,0 1 16,0-19-16,-17 1 0,17 35 15,0-36-15,0 19 16,0-19 0,0 19-16,0-19 0,0 36 15,-18-35-15,18 35 16,-18-18-1,18-17-15,-17 52 16,17-35-16,-18-17 0,18 17 0,-18 36 16,1-36-1,17 18-15,-18-18 16,18 1-16,0 17 16,-18-18-16,18 0 0,-17 53 15,17-52-15,0 52 16,-18-53-16,18 0 15,0 54-15,0-54 16,0 0-16,0 0 0,18 36 16,-18-36-16,0 0 15,0 18-15,17-17 16,-17 34-16,0-17 16,18-18-16,-18 54 15,0-54-15,0 0 0,0 71 16,0-71-1,18 18-15,-18-18 0,0 18 16,0-17-16,17 52 16,-17-53-16,18 18 0,0-18 15,-1 54-15,-17-54 16,18 0-16,-18 0 0,18 1 16,-1 34-1,-17-17-15,18-18 0,-18 1 16,0 17-16,18 35 15,-18-53-15,17 0 0,-17 18 16,0-17-16,18 69 16,-18-69-16,0 17 0,17-18 15,-17 0-15,18 36 16,-18-36-16,0 0 16,0 0-16,18 1 0,-18 34 15,0-34-15,0 34 16,0-35-1,0 1-15,0 17 0,0 0 16,0-1-16,0 1 0,0 18 16,0-36-16,0 0 15,0 36-15,0-36 16,0 1-16,0-1 16,-18 0-16,18-17 0,0 35 15,0-18-15,0 18 16,0-35-16,0-1 15,0 18-15,0-17 16,0 0-16,0-1 16,0 1-16,0 0 15,0-1 1,18 1-16,-18 0 16,17-1-16,1 1 15,0-18 1,-18 17-16,0 1 15,17-18 1,-17 18-16,18-1 16,0-17-16,-1 18 15,1-18-15,17 0 16,-17 0-16,17 0 16,-17 0-16,35 18 15,-36-18-15,1 0 16,-1 17-16,19 1 15,-1-18-15,-17 18 0,-1-1 16,19-17-16,17 18 16,-36-18-16,54 18 15,-36-18-15,0 0 16,-17 0-16,52 17 16,1 1-16,-36-18 15,36 17-15,-36 1 16,0-18-16,1 18 15,-1-18-15,53 0 16,-53 0-16,54 0 16,-36 0-16,35 0 15,-53 17-15,18-17 16,-18 0-16,18 0 0,53 0 16,-71 18-16,71-18 15,-53 0-15,35 0 16,-35 0-16,53 0 15,-53-18-15,53 18 16,-71 0-16,18 0 16,35 0-1,0 0-15,-35 0 16,-18 0-16,1 0 0,52 0 16,-35 0-16,35 0 15,-53 0 1,18 0-16,0 0 0,-18 0 15,18 0-15,-17 0 0,52 0 16,-35 0-16,17 0 16,-17 0-16,-18-17 15,54 17-15,-36 0 16,-18 0-16,18 0 0,17-18 16,19 18-1,-37 0-15,-16 0 16,34 0-16,1 0 15,-36 0-15,0 0 16,18 0-16,18 0 16,-36 0-16,18 0 15,18 0-15,-36 0 16,35 0-16,-34-18 16,52 18-16,-53 0 15,36 0-15,-36 0 16,18 0-16,-18-17 0,1 17 15,34 0 1,-35 0-16,-17 0 0,53 0 16,-36 0-16,0 0 15,18 0 1,-18 0-16,1 0 0,-19 0 16,1-18-16,-1 18 0,19 0 15,-19 0-15,19 0 16,-19 0-16,1 0 15,0 0-15,17-17 16,-17 17-16,-1-18 16,-17 0-1,35 1-15,-17-1 16,0-17 0,-18 17-16,17 0 0,-17-17 15,18-18-15,0 36 16,-1-19-16,-17 1 15,18 0-15,-18-53 16,18 52-16,-18-70 16,0 71-16,0-18 0,0-35 15,0 35-15,0 0 16,-18-53 0,18 36-16,0-54 15,0 71-15,-18 1 0,18-1 16,0-53-16,0 53 15,-17 0-15,17 0 0,0 0 16,0-53 0,-18 53-16,18 0 0,0 1 0,0-19 15,0 18-15,-18-35 16,18-18 0,0 53-16,-17-35 15,17 35-15,0 18 0,-18-53 16,18 35-1,0 17-15,0-17 16,0 18-16,0-18 0,0 18 0,-18-53 16,18 35-16,0 18 15,18-54 1,-18 36-16,0 18 0,0-18 16,0 18-16,18-18 0,-18-35 15,0 35-15,0-35 16,17 52-16,-17 1 15,0-18-15,0 18 16,18-18-16,-18 18 0,0 0 0,18-18 16,-18-36-1,17 1-15,-17 53 16,18-18-16,-18-35 16,0 35-16,18 18 0,-18-54 15,0 37 1,17 16-16,-17 1 0,0 0 15,18-18-15,-18-18 16,17 36-16,-17 0 16,0-1-16,0 1 0,0 0 0,-17-36 15,17 36-15,-18 0 16,1 17-16,-19-35 16,36 18-16,-17 17 15,-1-17-15,18 17 16,-18 1-16,18-36 15,0 35-15,-17 0 16,17 1-16,0-1 0,-18 1 16,0 17-16</inkml:trace>
  <inkml:trace contextRef="#ctx0" brushRef="#br0" timeOffset="8398.5242">14552 2646 0,'0'-18'63,"-18"18"-47,1 0-1,-1 0 1,1-17-16,-1 17 15,0 0-15,1 0 0,-1 0 16,-17-18-16,-1 18 16,19 0-16,-54 0 15,54 0-15,-36-18 16,17 18-16,1 0 0,-53 0 16,35 0-16,18 0 15,-18 0-15,18 0 0,-54 0 16,36 0-1,18 0-15,0 0 0,-18 0 16,18 0-16,-18 0 0,-18 0 16,18 0-16,18 0 15,-36 0-15,36 0 16,0 0-16,0 0 16,-1 0-16,1 0 0,-35 0 15,34 0-15,-17-17 16,18 17-16,-18 0 15,18 0-15,17 0 16,-17 0-16,-36 0 16,18 0-16,18 0 0,-106 17 15,0-17 17,0 0-17,0 0 1,0-17-1,-71-1 1,53-17 0,18 17-1,-247-17 32,0 17 0,194 1-16,70 17-15,89 0-16,-18 0 0,-35 0 16,53 17-16,0-17 15,-1 0-15,-17 0 16,18 18-16,0-18 0,-53 17 15,52 1-15,1-18 0,-36 18 32,36-1-32,0-17 0,-53 18 15,35 17 1,-18 1 15,54-19-15,-54 54 15,1-18 0,-19 17 1,54-52-17,17-18 32,-17 70-16,17-52-15,-17 141 31,18-89-32,-1 142 17,0 35 15,18-124-16,0-52-31,0-53 15,0 70-15,0-53 16,0 0-16,-17 36 16,17-36-16,0 1 0,0-1 15,0 0-15,0 36 16,0-36-16,0 0 16,0 0-16,0 1 0,17 34 15,-17-34-15,0 34 16,-17-35-16,17 1 15,0-1-15,0 53 16,0-53-16,0 54 16,0-54-16,0 0 0,0 18 15,-18 18 1,18-18-16,0-18 16,0 18-16,0-18 0,0 18 0,0-18 15,-18 53 1,18-52-16,0-1 0,0 53 15,0-53-15,0 1 16,0 17-16,0-18 16,0 0-16,0 0 0,0 54 15,18-54-15,-18 36 16,0-36-16,0 0 0,18 0 16,-18 36-1,17-36-15,-17 36 16,0-54-16,0 19 0,18 34 15,-18-35-15,0 18 16,0-17-16,0 34 16,18-52-16,-18 52 15,0-34 1,17-19-16,-17 54 16,0-18-16,0-36 15,0 36-15,0-35 16,0 0-16,0 35 15,0-18-15,0-18 16,0 36-16,0-35 16,0 17-16,0-17 15,0 17-15,0-17 0,0 0 0,0 17 16,0 0 0,0 0-16,0-17 0,0 17 15,0-17-15,0 35 16,0-36-16,0 19 15,18-1-15,-18-17 0,0-1 16,0 19-16,0-19 0,17 18 16,-17-17-1,0 0-15,18-1 0,-18 19 16,18-19-16,-18 1 16,17-18-16,-17 18 0,18-18 15,-18 17 1,18 1-16,-1 0 15,1-18-15,0 17 16,-18 1-16,17-18 16,-17 17-16,18 1 0,0-18 15,-1 18-15,18-18 16,-17 17-16,17-17 16,-17 18-1,17-18 1,-17 0-16,17 0 15,-17 0 1,-1 0 0,1 0-16,0-18 0,-1 18 15,1 0-15,0 0 16,-1 0-16,19-17 16,-19 17-1,1 0-15,-1 0 16,1-18-16,0 18 15,17 0-15,-17 0 16,17 0-16,-35-18 16,18 18-16,-1 0 15,1 0-15,0 0 0,-1 0 0,36 0 16,-35 0 0,17 0-16,0 0 0,1 0 15,-1 0-15,0 0 0,36 0 16,-36 0-16,-17 0 15,52 0-15,-35 0 16,-17 0-16,35 0 16,-18 0-16,-17 18 15,0-18-15,17 0 0,-18 18 16</inkml:trace>
  <inkml:trace contextRef="#ctx0" brushRef="#br0" timeOffset="10579.7943">10460 7973 0,'-18'17'15,"36"-17"-15,0 18 16,-1-18-16,18 0 16,18 0-1,-17 0-15,-1 0 0,18 0 16,-18 0-16,0 0 0,18 0 16,35 0-16,1 0 15,-36 0-15,-18 18 16,18-18-16,0 0 0,35 0 15,-53 0-15,53 17 16,-52-17 0,-1 0-16,0 18 0,18-18 15,-18 0-15,1 18 16,34-18-16,-34 17 16,34-17-1,-35 18-15,54 0 16,-54-18-16,53 17 15,-35-17-15,-18 0 16,18 0-16,-18 0 0,18 0 0,36 18 16,-54-18-1,0 0-15,0 17 0,1-17 16,17 0-16,-18 18 0,35-18 16,-34 18-16,34-18 15,-17 0-15,-18 0 16,1 0-16,17 17 0,17-17 15,-17 0-15,18 0 16,-36 0 0,18 0-16,-18 0 0,36 18 15,-36-18-15,35 0 16,-34 0 0,-1 0-16,36 0 15,-36 0-15,35 0 16,-52 18-16,35-18 15,-35 0-15,35 0 16,-36 0-16,18-18 16,-17 18-16,17-18 15,-17 18-15,0-17 16,-1 17-16,36-18 16,-35 18-16,17-18 15,-17 1-15,-1 17 16,19-18-1,-19 18-15,1-17 0,17 17 16,-17-18 0,0 18-16,-1-18 15,1 18-15,-1-17 16,1 17-16,-18-18 16,18 0-1,-1 18-15,1-17 16,0 17-16,-18-18 15,17 0-15,-17 1 16,18-1-16,0 1 16,-18-1-1,17 0-15,-17 1 16,0-1-16,18-17 16,-18 17-16,0 0 15,0 1-15,0-1 0,0 0 16,17-17-1,-17 0-15,18 0 16,-18 17-16,0-17 16,18 17-16,-1-35 15,-17 18-15,18 17 0,0-52 16,-18 52 0,17-17-16,-17 0 0,18-1 15,-18 1-15,18-53 16,-1 52-16,-17-34 15,18 17-15,-18-18 16,17-17 0,-17 35-16,0 0 0,18-52 15,-18 52-15,0 0 16,0 0-16,18 18 0,-18-71 16,17 0-1,1 0-15,0-70 31,-18 70-15,17-123 0,-17 158-16,0 18 0,18-70 15,-18-1 1,0-52 0,0 52-1,0 54-15,0-1 0,-18-52 16,18-1-1,0 54-15,0 17 16,-17-71-16,17 71 16,-18-70-16,18 17 15,-35-123 1,35 176 0,-18-124-1,18 89 1,0-88-1,-18 123-15,18-18 16,0 36-16,0 0 16,0-18-16,-17 18 15,17 17-15,0 0 0,0-17 16,0 17-16,0-17 16,0 18-16,-18-1 15,18-17-15,-17 17 16,17 0-16,0 1 15,-18 17-15,18-18 0,-18 0 16,1 1 0,-1 17-16,0-18 0,1 18 15,-1-18-15,-35 1 16,0 17-16,-35-18 16,35 1-16,0 17 0,0 0 15,0 0-15,18 0 0,0 0 16,0 0-16,17 0 15</inkml:trace>
  <inkml:trace contextRef="#ctx0" brushRef="#br0" timeOffset="19246.7072">11783 8114 0,'0'-18'16,"0"1"-1,0-1-15,0 0 16,0 1-1,0-1-15,-18 0 16,1 18-16,-1 0 16,-17 0-16,-18 0 15,35 0-15,-53-17 16,36 17-16,-35 0 16,17 0-16,-35 0 15,35-18-15,-53 18 16,53 0-16,-18 0 15,18 0-15,0 0 0,-17 0 16,17 0-16,-88 0 16,88 18-16,0-18 15,-70 0-15,70 17 16,17-17-16,-69 0 16,69 0-16,1 0 0,-36 0 15,36-17-15,-18 17 16,18 0-1,0 0-15,-1 0 16,19 0-16,-18 0 0,17 0 0,-35 35 16,18-17-16,17-1 15,-35 1-15,35 0 16,1-1-16,-1-17 16,1 18-16,-19 0 0,19-1 15,-1-17-15,-35 18 16,35-1-16,1-17 0,-18 0 15,-18 18 1,0 0-16,35-1 16,-17-17-16,17 0 0,-17 18 15,17-18-15,1 18 16,-19-1-16,19-17 16,-1 18-16,0-18 0,1 18 15,17-1-15,-36 1 16,19-18-16,17 17 15,-18 1-15,1-18 0,17 35 16,-36 1-16,36-19 16,-17 19-16,-1-19 0,0 19 15,1 16 1,17-16-16,-18-1 0,0 0 16,18 1-16,-17 34 15,-1-17-15,18-18 0,0 18 16,0 0-16,0 35 15,0-52-15,0 17 0,0-18 16,0 18-16,0 35 16,0-53-16,0 53 15,0-52-15,0-1 16,0 18-16,0-18 0,0 0 16,0 1-16,18 34 15,-18-34-15,0-1 16,0 18-16,0-18 0,0 36 15,0-19-15,0-16 16,17 17-16,-17-18 0,0 53 16,18-17-1,-18-18-15,0-18 0,18 35 16,-18-34-16,0 52 16,0-53-1,17 18-15,-17 35 16,0-52-16,0 16 0,0-16 15,0 52-15,0-35 16,18-18-16,-18 18 0,0-18 16,0 1-16,18 52 15,-18-53-15,0 18 16,0-18-16,17 1 0,-17-1 16,0 18-16,0-18 0,0 0 15,0 36 1,18-36-16,-18 36 15,18-36-15,-18 36 16,17-36-16,-17 35 16,18-34-16,-18 17 15,0-18-15,0 0 16,0 0-16,0 1 0,0-1 16,0 0-16,0 18 15,-18-35-15,18 17 0,0-17 16,-17 35-16,17 0 15,-18-36-15,18 1 16,0 17 0,0 0-16,-18 1 15,18-1-15,0-17 16,0 17-16,18-18 16,-18 19-1,0-19-15,18 1 16,-18 0-16,0-1 15,17 1-15,-17 0 16,18-18 0,-18 17-16,17-17 15,-17 18 1,18-18 15,-18 18-15,18-18-16,-18 17 15,17-17 1,1 18 0,0-1-1,-1 1-15,1-18 16,0 18 0,-1-1-16,1-17 0,0 18 0,34 0 15,-34-1-15,17 1 16,-17-18-1,0 18-15,17-18 0,-17 17 16,17 1-16,-18-18 16,19 17-16,-19-17 0,1 18 15,35 0 1,-35-1-16,-1 1 0,18-18 16,-17 18-16,35-1 15,-35 1-15,17-18 0,-17 18 16,35-1-16,-18-17 15,-18 18-15,19-18 16,-19 0-16,36 17 16,-35-17-16,17 18 15,-17-18-15,17 0 0,0 0 16,1 0-16,-1 18 16,0-18-16,36 0 0,-36 0 15,36 0 1,-36-18-16,0 18 0,36 0 15,-36 0-15,0 0 16,1 0-16,-1-18 16,0 18-16,0 0 0,36-17 15,-36 17-15,0 0 16,1 0-16,52-18 16,-53 18-16,1 0 0,16 0 15,-16 0-15,34 0 16,-34 18-16,-1-18 0,0 0 15,0 0-15,36 0 16,-36 0-16,0 0 16,18 0-16,36-18 15,-54 18-15,18 0 16,0 0-16,-18 0 0,18-17 0,0 17 16,0 0-16,53 0 15,-54 0-15,1-18 16,53 18-16,-70 0 15,16 0-15,1 0 0,36 0 16,16 0 0,-69 0-16,17 0 15,-1 0-15,37 0 16,-36-18-16,0 18 0,-1 0 16,54 18-16,-53-18 15,0 0-15,0 0 0,-18 0 16,18 0-16,35 18 15,-35-18-15,-17 0 16,-1 0-16,0 0 0,36 17 16,-36-17-16,0 18 15,18-1-15,-18-17 16,36 0-16,-36 0 16,18 0-1,-18 18-15,18-18 16,-17 0-16,-1 0 15,-17 0-15,35 0 16,-36 0-16,1 0 16,-1 0-1,1 0-15,0 0 32,-1 0-17,-17-18 1,18 18-16,0-17 15,-1 17 1,1-18 0,-18 1-16,18 17 0,-1-18 15,-17 0-15,18 18 16,-18-17-16,17-1 16,-17-17-1,18 35-15,0-36 16,-18 19-16,17-36 15,-17 35-15,18-17 0,-18 17 16,18-35-16,-18 36 16,0-18-16,0-1 0,0 1 15,0-18 1,0 18-16,0-1 0,0 1 16,0 0-16,-18-36 15,18 36-15,0 0 0,0 0 16,0-1-16,18-34 15,-18 17-15,0 18 16,0-18-16,0 17 0,0-17 16,17 18-16,-17-71 15,0 18-15,18 53 16,-18 0-16,0-18 16,0 17-16,0-17 0,0-35 15,-18 35-15,18 18 16,0-18-16,0 0 15,0 0-15,0 0 0,0 0 0,0-35 16,0 35-16,0 0 16,18-70-1,-18 70-15,0 0 0,0 0 16,18-70-16,-18 70 16,0 0-16,0 0 0,0-18 15,0 19-15,17-72 16,-17 71-16,0 0 15,18-17-15,-18 17 0,17-71 16,-17 71-16,0 0 16,0 1-16,0-1 0,0-53 15,0 53 1,0 0-16,18 0 0,-18 0 16,0 18-16,0-18 0,0-35 15,0 35-15,0-18 16,0 36-16,0 0 15,0-1-15,0 1 0,-18 0 16,18-36 0,0 54-16,0-19 0,0 1 15,0-18-15,0 18 16,18 0-16,-18 17 0,0-17 16,18 17-16,-18-35 15,0 18-15,17 17 0,-17 1 16,0-1-16,0-17 15,0 17-15,0 0 16,0 1-16,-17-1 16,-1 0-16,0 1 15,1 17 1,17-18 0,-18 1-16,1 17 15,-1-18 1,0 18-16,1-18 15,-1 18-15,0-17 16,1 17-16,-19-18 16,1 0-1,0 18-15,0-17 0,17 17 16,-17 0-16,-36-18 16,54 18-16,-19 0 0,1 0 15,0-18-15,-36 18 16,36-17-16,0 17 0,-1-18 15,1 18-15,-36-17 16,19 17-16,16-18 16,1 18-16,-53 0 15,35 0-15,18-18 0,-18 18 16,17 0-16,-69-17 16,69 17-16,-17 0 15,0 0-15,-35 0 16,35 0-16,-35 0 15,35-18-15,-35 18 16,35 0-16,-35 0 16,53-18-16,-18 18 15,0 0-15,-35 0 16,35 0-16,17 0 0,-16 0 16,-1 0-16,-36 0 15,36-17-15,1 17 0,16 0 16,-17 0-16,-35-18 15,53 18-15,-18 0 16,18 0-16,-18 0 0,-35-18 16,52 18-1,-17 0-15,-17 0 0,17 0 16,-35 0 0,52-17-16,-16 17 0,-1 0 15,-36 0-15,37-18 16,-1 18-16,17 0 15,-17 0-15,0 0 0,1 0 0,-54 0 16,35 0 0,18 18-16,-70-18 15,70 17-15,0-17 0,-18 0 16,18 0-16,-88 0 16,71 0-16,-1 0 0,1 0 15,-1 0-15,-52 0 16,52 0-16,1 18 15,-1-18-15,0 18 0,-70-1 16,71 1-16,-1 0 16,1 17-16,-19-17 0</inkml:trace>
  <inkml:trace contextRef="#ctx0" brushRef="#br0" timeOffset="23484.1802">10089 13353 0,'0'0'0,"-17"0"16,-1 0-16,-17 0 15,17 0-15,1 0 16,-36 0-1,35 17-15,-17-17 16,-36 0-16,18 0 16,0 0-16,0 0 0,1 18 15,-54 0 1,-18-1-16,71 1 0,0 17 16,-52 18-1,34 0-15,36-35 16,-18 17-16,53-17 15,-18-1-15,18 1 16,0 17 0,0-17-16,0 35 15,0-18-15,0-17 16,-17 17-16,17 0 0,0 0 0,-18 54 16,0-54-16,18 18 15,-17 53-15,-1-53 16,18 17-16,-18-17 15,18 18-15,0-1 0,-17 71 16,17-70-16,0 52 16,0-52-16,0 70 15,-18-71-15,18 1 16,0 70 0,0-70-16,0-1 0,0 18 15,0-17-15,0 17 0,18 71 16,-18-89-16,0 1 15,0-18-15,17 18 16,-17-19-16,18 19 0,-18-18 0,0 17 16,18 54-1,-1-71-15,1 70 16,0-52-16,-18-18 16,0 17-16,17-17 0,1 53 15,-18-53-15,17 35 16,1-53-16,0 1 15,-1 52-15,1-35 16,-18-18-16,35 53 16,-35-52-16,18 17 0,-18-1 15,18-16-15,-1 52 16,1-53-16,-18 0 16,18 1-16,-1 34 15,-17-34-15,18-1 0,-18-17 16,0 17-16,17-18 0,-17 19 15,18-1 1,-18-17-16,18 17 16,-18-17-16,0 17 15,0-18-15,17 1 16,-17 0-16,0 17 16,0-17-1,18-18 1,-18 17-16,0 1 15,0 0 1,0-1 0,18-17-1,-18 18 1,0-1 15,0 1-15,17-18-1,-17 18-15,18-18 16,0 17 0,-18 1-16,35-18 15,-18 18-15,36-1 16,-35-17-16,17 18 16,1 0-16,-1-18 0,35 17 15,-17 1-15,18 0 16,-18-1-16,53-17 15,-53 0-15,52 18 16,-34-18-16,35 0 16,-36 0-16,-17 0 15,88 17 1,-52-17-16,-19 0 0,18 0 16,-17 0-16,17 0 0,88 0 15,-87 0-15,-1 0 16,-18 0-16,19 0 0,-1 0 15,88 0-15,-88 0 16,89 18 0,-89-18-16,88 0 15,-87 0-15,-1 0 16,0 0-16,-18 18 0,89-18 16,-71 0-16,71 0 15,-88 17-15,-1-17 16,18 0-16,54 0 15,-72 18-15,54-18 16,-54 0-16,-17 0 0,0 0 16,18 0-16,34 0 15,-34 0-15,-18 0 16,53 0-16,-71-18 16,53 18-16,-53 0 15,1 0-15,17-17 16,0-1-1,-36 18-15,1 0 0,-1-18 0,1 18 16,0-17 0,-18-1-16,17 1 15,-17-1-15,-17 0 16,17-17-16,0 17 16,0-17-16,0 17 15,0 1-15,0-36 16,0 35-16,0-52 15,0 34-15,0 1 0,0 0 16,0-36-16,0 18 16,0 18-16,0-18 0,0 0 15,0 0-15,-18-53 16,18 54-16,-18-1 16,18-18-16,-17-52 15,-1-1-15,1 71 16,-1 0-16,0 0 15,18 0-15,-17-17 0,-1-54 16,18 54-16,-18-1 16,18-70-16,0 53 15,-17-141 1,17 158-16,0-88 16,0 89-16,0-1 0,0-87 15,0 69 1,0 1-16,0-88 15,0 88-15,0-89 16,0 89-16,0 0 0,0 0 16,0 17-16,-18-70 15,36 70-15,-18 1 16,0-1-16,17 1 0,1-1 16,0 1-16,-1-54 15,1 71-15,0 0 0,17-53 16,-18 54-1,-17-1-15,18 17 0,-18-17 16,0 18-16,18-53 16,-18 53-16,0-1 15,0 1-15,0 0 0,17-18 16,-17 35-16,0 1 16,0-1-16,-17 0 109,-1 18-109,18-17 0,-53-1 16,36 0-16,-36 1 15,17-1 1,1 1-16,-35-1 0,34 0 15,-52 18 1,35 0-16,-53 36 16</inkml:trace>
  <inkml:trace contextRef="#ctx0" brushRef="#br1" timeOffset="32059.7438">3528 8590 0,'0'18'32,"-18"-1"-32,1 36 15,17 0-15,0 71 16,0-36-16,0 0 0,0 0 15,0 18-15,0-18 0,0 89 16,0-107-16,0 1 16,0 52-1,17-52-15,1-36 16,-18 0-16,0-17 16,0-36-1,0 1-15,0-1 0</inkml:trace>
  <inkml:trace contextRef="#ctx0" brushRef="#br1" timeOffset="32484.0398">3122 9049 0,'0'0'16,"0"-18"-16,18 18 16,-1-18 15,1-17-16,-18 18-15,18-19 16,-1 1-16,1 17 0,35-52 16,-36 35-16,1-1 0,17 1 15,18-36-15,-35 54 16,17-1-16,-17 1 16,0 17-16,-1 0 15,1 17-15,-1 1 0,1-1 16,0 19-16,17 17 15,0-36-15,-17 19 16,0-19-16,17 18 0,-18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Espace réservé de l'image des diapositives 1">
            <a:extLst>
              <a:ext uri="{FF2B5EF4-FFF2-40B4-BE49-F238E27FC236}">
                <a16:creationId xmlns:a16="http://schemas.microsoft.com/office/drawing/2014/main" id="{64F14137-C621-43A7-8A40-B7CC93E557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Espace réservé des commentaires 2">
            <a:extLst>
              <a:ext uri="{FF2B5EF4-FFF2-40B4-BE49-F238E27FC236}">
                <a16:creationId xmlns:a16="http://schemas.microsoft.com/office/drawing/2014/main" id="{DF3474B5-C7A6-4B48-B91B-B24CCA1067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0644" name="Espace réservé du numéro de diapositive 3">
            <a:extLst>
              <a:ext uri="{FF2B5EF4-FFF2-40B4-BE49-F238E27FC236}">
                <a16:creationId xmlns:a16="http://schemas.microsoft.com/office/drawing/2014/main" id="{39D8679D-D622-4328-AF0C-8D569E2F7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12E3853-A95C-4BB0-B8FC-A813A2E03DDD}" type="slidenum">
              <a:rPr lang="fr-FR" altLang="en-US"/>
              <a:pPr eaLnBrk="1" hangingPunct="1"/>
              <a:t>24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628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Espace réservé de l'image des diapositives 1">
            <a:extLst>
              <a:ext uri="{FF2B5EF4-FFF2-40B4-BE49-F238E27FC236}">
                <a16:creationId xmlns:a16="http://schemas.microsoft.com/office/drawing/2014/main" id="{9168667D-2B08-497D-BDAC-424C31E5CB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Espace réservé des commentaires 2">
            <a:extLst>
              <a:ext uri="{FF2B5EF4-FFF2-40B4-BE49-F238E27FC236}">
                <a16:creationId xmlns:a16="http://schemas.microsoft.com/office/drawing/2014/main" id="{5FB0F1CE-318D-4E3F-81CC-CC4BF5E9C9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9860" name="Espace réservé du numéro de diapositive 3">
            <a:extLst>
              <a:ext uri="{FF2B5EF4-FFF2-40B4-BE49-F238E27FC236}">
                <a16:creationId xmlns:a16="http://schemas.microsoft.com/office/drawing/2014/main" id="{FA95B38B-DFC2-4859-BA5C-F1D9D31AF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173CBFB-F595-457F-AB8F-8FFFC6F00B73}" type="slidenum">
              <a:rPr lang="fr-FR" altLang="en-US"/>
              <a:pPr eaLnBrk="1" hangingPunct="1"/>
              <a:t>33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37395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Espace réservé de l'image des diapositives 1">
            <a:extLst>
              <a:ext uri="{FF2B5EF4-FFF2-40B4-BE49-F238E27FC236}">
                <a16:creationId xmlns:a16="http://schemas.microsoft.com/office/drawing/2014/main" id="{659ED646-AF76-49C0-9954-FCF671F301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Espace réservé des commentaires 2">
            <a:extLst>
              <a:ext uri="{FF2B5EF4-FFF2-40B4-BE49-F238E27FC236}">
                <a16:creationId xmlns:a16="http://schemas.microsoft.com/office/drawing/2014/main" id="{DEBE2EDA-2924-4975-954F-5A5A5658DD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0884" name="Espace réservé du numéro de diapositive 3">
            <a:extLst>
              <a:ext uri="{FF2B5EF4-FFF2-40B4-BE49-F238E27FC236}">
                <a16:creationId xmlns:a16="http://schemas.microsoft.com/office/drawing/2014/main" id="{596AED28-0389-475D-BE68-CA3572BC6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FD3CAC-83CF-42EB-9001-F7691250C312}" type="slidenum">
              <a:rPr lang="fr-FR" altLang="en-US"/>
              <a:pPr eaLnBrk="1" hangingPunct="1"/>
              <a:t>34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21523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Espace réservé de l'image des diapositives 1">
            <a:extLst>
              <a:ext uri="{FF2B5EF4-FFF2-40B4-BE49-F238E27FC236}">
                <a16:creationId xmlns:a16="http://schemas.microsoft.com/office/drawing/2014/main" id="{19F8DEEC-13BF-4181-A244-1880C7FF5B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Espace réservé des commentaires 2">
            <a:extLst>
              <a:ext uri="{FF2B5EF4-FFF2-40B4-BE49-F238E27FC236}">
                <a16:creationId xmlns:a16="http://schemas.microsoft.com/office/drawing/2014/main" id="{69725086-DF0C-4276-B53C-C3010A0A5D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1668" name="Espace réservé du numéro de diapositive 3">
            <a:extLst>
              <a:ext uri="{FF2B5EF4-FFF2-40B4-BE49-F238E27FC236}">
                <a16:creationId xmlns:a16="http://schemas.microsoft.com/office/drawing/2014/main" id="{FD6ED436-16E8-4ECB-98F2-5E4C11171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A60BE23-7B4C-42E1-9737-E07A718E7D43}" type="slidenum">
              <a:rPr lang="fr-FR" altLang="en-US"/>
              <a:pPr eaLnBrk="1" hangingPunct="1"/>
              <a:t>25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56886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Espace réservé de l'image des diapositives 1">
            <a:extLst>
              <a:ext uri="{FF2B5EF4-FFF2-40B4-BE49-F238E27FC236}">
                <a16:creationId xmlns:a16="http://schemas.microsoft.com/office/drawing/2014/main" id="{362D05E8-D6A3-4778-AB96-17ECE8E769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Espace réservé des commentaires 2">
            <a:extLst>
              <a:ext uri="{FF2B5EF4-FFF2-40B4-BE49-F238E27FC236}">
                <a16:creationId xmlns:a16="http://schemas.microsoft.com/office/drawing/2014/main" id="{94759C76-4112-4F0E-957F-307B32E8F5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2692" name="Espace réservé du numéro de diapositive 3">
            <a:extLst>
              <a:ext uri="{FF2B5EF4-FFF2-40B4-BE49-F238E27FC236}">
                <a16:creationId xmlns:a16="http://schemas.microsoft.com/office/drawing/2014/main" id="{6653BB06-5A79-47C2-82DA-8A669079C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66AE238-DC17-480F-9C2D-2E38BA95CB63}" type="slidenum">
              <a:rPr lang="fr-FR" altLang="en-US"/>
              <a:pPr eaLnBrk="1" hangingPunct="1"/>
              <a:t>26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74162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Espace réservé de l'image des diapositives 1">
            <a:extLst>
              <a:ext uri="{FF2B5EF4-FFF2-40B4-BE49-F238E27FC236}">
                <a16:creationId xmlns:a16="http://schemas.microsoft.com/office/drawing/2014/main" id="{646A1AB5-49B8-4F1B-85AC-6323ABAA63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Espace réservé des commentaires 2">
            <a:extLst>
              <a:ext uri="{FF2B5EF4-FFF2-40B4-BE49-F238E27FC236}">
                <a16:creationId xmlns:a16="http://schemas.microsoft.com/office/drawing/2014/main" id="{3135D8E8-96D5-4B4B-A228-1202F6CA7E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3716" name="Espace réservé du numéro de diapositive 3">
            <a:extLst>
              <a:ext uri="{FF2B5EF4-FFF2-40B4-BE49-F238E27FC236}">
                <a16:creationId xmlns:a16="http://schemas.microsoft.com/office/drawing/2014/main" id="{3AB79500-EF91-4A01-8A57-661BF9D2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2227A0-38CC-49C1-B8CC-F6BC3267C0E5}" type="slidenum">
              <a:rPr lang="fr-FR" altLang="en-US"/>
              <a:pPr eaLnBrk="1" hangingPunct="1"/>
              <a:t>27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78309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Espace réservé de l'image des diapositives 1">
            <a:extLst>
              <a:ext uri="{FF2B5EF4-FFF2-40B4-BE49-F238E27FC236}">
                <a16:creationId xmlns:a16="http://schemas.microsoft.com/office/drawing/2014/main" id="{8CD23A92-8CA3-4A5B-BBE6-3C7CB942A0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Espace réservé des commentaires 2">
            <a:extLst>
              <a:ext uri="{FF2B5EF4-FFF2-40B4-BE49-F238E27FC236}">
                <a16:creationId xmlns:a16="http://schemas.microsoft.com/office/drawing/2014/main" id="{5D22A92C-EA11-42BC-BAB6-B60793E41E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4740" name="Espace réservé du numéro de diapositive 3">
            <a:extLst>
              <a:ext uri="{FF2B5EF4-FFF2-40B4-BE49-F238E27FC236}">
                <a16:creationId xmlns:a16="http://schemas.microsoft.com/office/drawing/2014/main" id="{249C8134-1D50-42F6-9BBA-B005C1C9C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E5E0CB9-1842-4A1E-B810-7E0B6041B1EA}" type="slidenum">
              <a:rPr lang="fr-FR" altLang="en-US"/>
              <a:pPr eaLnBrk="1" hangingPunct="1"/>
              <a:t>28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3339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Espace réservé de l'image des diapositives 1">
            <a:extLst>
              <a:ext uri="{FF2B5EF4-FFF2-40B4-BE49-F238E27FC236}">
                <a16:creationId xmlns:a16="http://schemas.microsoft.com/office/drawing/2014/main" id="{7368212C-26C6-425E-AEDE-76C9FBFE3D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Espace réservé des commentaires 2">
            <a:extLst>
              <a:ext uri="{FF2B5EF4-FFF2-40B4-BE49-F238E27FC236}">
                <a16:creationId xmlns:a16="http://schemas.microsoft.com/office/drawing/2014/main" id="{9EC57223-2DC0-47DE-ADB7-636CCF26D8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64" name="Espace réservé du numéro de diapositive 3">
            <a:extLst>
              <a:ext uri="{FF2B5EF4-FFF2-40B4-BE49-F238E27FC236}">
                <a16:creationId xmlns:a16="http://schemas.microsoft.com/office/drawing/2014/main" id="{A44C0F35-8007-470F-8BCB-7A6BBC657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F82EE49-F7B1-4D3C-B535-45D5639A55D9}" type="slidenum">
              <a:rPr lang="fr-FR" altLang="en-US"/>
              <a:pPr eaLnBrk="1" hangingPunct="1"/>
              <a:t>29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6696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Espace réservé de l'image des diapositives 1">
            <a:extLst>
              <a:ext uri="{FF2B5EF4-FFF2-40B4-BE49-F238E27FC236}">
                <a16:creationId xmlns:a16="http://schemas.microsoft.com/office/drawing/2014/main" id="{C4E499F0-D952-4DA7-AE57-1333F5073E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Espace réservé des commentaires 2">
            <a:extLst>
              <a:ext uri="{FF2B5EF4-FFF2-40B4-BE49-F238E27FC236}">
                <a16:creationId xmlns:a16="http://schemas.microsoft.com/office/drawing/2014/main" id="{834101EE-0B5F-48E4-AFCA-B64267001C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6788" name="Espace réservé du numéro de diapositive 3">
            <a:extLst>
              <a:ext uri="{FF2B5EF4-FFF2-40B4-BE49-F238E27FC236}">
                <a16:creationId xmlns:a16="http://schemas.microsoft.com/office/drawing/2014/main" id="{A2682AC2-1EFA-453F-92F1-426BC7D5B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A44E97-C20F-4320-A412-5255FD5544FC}" type="slidenum">
              <a:rPr lang="fr-FR" altLang="en-US"/>
              <a:pPr eaLnBrk="1" hangingPunct="1"/>
              <a:t>30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13360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Espace réservé de l'image des diapositives 1">
            <a:extLst>
              <a:ext uri="{FF2B5EF4-FFF2-40B4-BE49-F238E27FC236}">
                <a16:creationId xmlns:a16="http://schemas.microsoft.com/office/drawing/2014/main" id="{8A2BB783-7C33-4C7E-B00A-1E48A4BF2F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Espace réservé des commentaires 2">
            <a:extLst>
              <a:ext uri="{FF2B5EF4-FFF2-40B4-BE49-F238E27FC236}">
                <a16:creationId xmlns:a16="http://schemas.microsoft.com/office/drawing/2014/main" id="{638547C9-03D3-4D3B-8AE3-FF059B086C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7812" name="Espace réservé du numéro de diapositive 3">
            <a:extLst>
              <a:ext uri="{FF2B5EF4-FFF2-40B4-BE49-F238E27FC236}">
                <a16:creationId xmlns:a16="http://schemas.microsoft.com/office/drawing/2014/main" id="{49DBA7EC-3E80-4F16-BF4D-D2352837C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4CF66D1-1301-48DF-9FBB-128F637C6B55}" type="slidenum">
              <a:rPr lang="fr-FR" altLang="en-US"/>
              <a:pPr eaLnBrk="1" hangingPunct="1"/>
              <a:t>31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49318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Espace réservé de l'image des diapositives 1">
            <a:extLst>
              <a:ext uri="{FF2B5EF4-FFF2-40B4-BE49-F238E27FC236}">
                <a16:creationId xmlns:a16="http://schemas.microsoft.com/office/drawing/2014/main" id="{8A9B0EC2-9B65-4F40-B513-1334A1F609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Espace réservé des commentaires 2">
            <a:extLst>
              <a:ext uri="{FF2B5EF4-FFF2-40B4-BE49-F238E27FC236}">
                <a16:creationId xmlns:a16="http://schemas.microsoft.com/office/drawing/2014/main" id="{9E1C4B94-2463-4FC3-915F-BA57A7A65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8836" name="Espace réservé du numéro de diapositive 3">
            <a:extLst>
              <a:ext uri="{FF2B5EF4-FFF2-40B4-BE49-F238E27FC236}">
                <a16:creationId xmlns:a16="http://schemas.microsoft.com/office/drawing/2014/main" id="{CBDCD0FB-C42D-479C-81D2-E88887C5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36FA943-7604-4402-BCB1-0873C845E04C}" type="slidenum">
              <a:rPr lang="fr-FR" altLang="en-US"/>
              <a:pPr eaLnBrk="1" hangingPunct="1"/>
              <a:t>32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14637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tiff"/><Relationship Id="rId7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tiff"/><Relationship Id="rId7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10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0.png"/><Relationship Id="rId7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130.png"/><Relationship Id="rId5" Type="http://schemas.openxmlformats.org/officeDocument/2006/relationships/image" Target="../media/image27.jpg"/><Relationship Id="rId10" Type="http://schemas.openxmlformats.org/officeDocument/2006/relationships/customXml" Target="../ink/ink11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81.png"/><Relationship Id="rId5" Type="http://schemas.openxmlformats.org/officeDocument/2006/relationships/image" Target="../media/image52.png"/><Relationship Id="rId10" Type="http://schemas.openxmlformats.org/officeDocument/2006/relationships/customXml" Target="../ink/ink14.xml"/><Relationship Id="rId4" Type="http://schemas.openxmlformats.org/officeDocument/2006/relationships/image" Target="../media/image40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customXml" Target="../ink/ink15.xml"/><Relationship Id="rId7" Type="http://schemas.openxmlformats.org/officeDocument/2006/relationships/image" Target="../media/image33.emf"/><Relationship Id="rId12" Type="http://schemas.openxmlformats.org/officeDocument/2006/relationships/image" Target="../media/image82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71.png"/><Relationship Id="rId5" Type="http://schemas.openxmlformats.org/officeDocument/2006/relationships/image" Target="../media/image27.png"/><Relationship Id="rId15" Type="http://schemas.openxmlformats.org/officeDocument/2006/relationships/customXml" Target="../ink/ink16.xml"/><Relationship Id="rId10" Type="http://schemas.openxmlformats.org/officeDocument/2006/relationships/image" Target="../media/image62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0.png"/><Relationship Id="rId7" Type="http://schemas.openxmlformats.org/officeDocument/2006/relationships/customXml" Target="../ink/ink1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0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3.png"/><Relationship Id="rId7" Type="http://schemas.openxmlformats.org/officeDocument/2006/relationships/image" Target="../media/image7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10" Type="http://schemas.openxmlformats.org/officeDocument/2006/relationships/image" Target="../media/image83.png"/><Relationship Id="rId4" Type="http://schemas.openxmlformats.org/officeDocument/2006/relationships/image" Target="../media/image42.png"/><Relationship Id="rId9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customXml" Target="../ink/ink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2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9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8.tif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0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tiff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tiff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tiff"/><Relationship Id="rId7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tiff"/><Relationship Id="rId7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neural style transfer?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8105896-04BE-4CE8-BE97-4158B7F4353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3532DF-8685-4180-9BCE-3F0ED3579134}"/>
                  </a:ext>
                </a:extLst>
              </p14:cNvPr>
              <p14:cNvContentPartPr/>
              <p14:nvPr/>
            </p14:nvContentPartPr>
            <p14:xfrm>
              <a:off x="1168560" y="838080"/>
              <a:ext cx="6026400" cy="389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3532DF-8685-4180-9BCE-3F0ED35791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200" y="828720"/>
                <a:ext cx="604512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29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E954CB-A153-40E9-B2A4-212953B06450}"/>
                  </a:ext>
                </a:extLst>
              </p14:cNvPr>
              <p14:cNvContentPartPr/>
              <p14:nvPr/>
            </p14:nvContentPartPr>
            <p14:xfrm>
              <a:off x="1123920" y="870120"/>
              <a:ext cx="8223480" cy="591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E954CB-A153-40E9-B2A4-212953B064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4560" y="860760"/>
                <a:ext cx="8242200" cy="59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19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Cost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9967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1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14:cNvPr>
              <p14:cNvContentPartPr/>
              <p14:nvPr/>
            </p14:nvContentPartPr>
            <p14:xfrm>
              <a:off x="1359000" y="2273400"/>
              <a:ext cx="5963040" cy="219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9640" y="2264040"/>
                <a:ext cx="598176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23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379496" y="4026189"/>
            <a:ext cx="7570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Content cost </a:t>
            </a:r>
            <a:r>
              <a:rPr lang="en-US" sz="6600" dirty="0" smtClean="0"/>
              <a:t>function</a:t>
            </a:r>
            <a:r>
              <a:rPr lang="zh-CN" altLang="en-US" sz="6600" dirty="0" smtClean="0"/>
              <a:t>内容代价函数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29AD19C-72B6-4482-A38B-8E9E4C5003B3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38298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VGG network)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4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5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7F6BA5-9B2C-4B5E-8508-CA7A0412ECD4}"/>
                  </a:ext>
                </a:extLst>
              </p14:cNvPr>
              <p14:cNvContentPartPr/>
              <p14:nvPr/>
            </p14:nvContentPartPr>
            <p14:xfrm>
              <a:off x="1746360" y="749160"/>
              <a:ext cx="4978800" cy="321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7F6BA5-9B2C-4B5E-8508-CA7A0412EC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7000" y="739800"/>
                <a:ext cx="4997520" cy="32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595FD6-E0B6-4C5E-AEE0-FC6DE9A008E4}"/>
                  </a:ext>
                </a:extLst>
              </p14:cNvPr>
              <p14:cNvContentPartPr/>
              <p14:nvPr/>
            </p14:nvContentPartPr>
            <p14:xfrm>
              <a:off x="2146320" y="1828800"/>
              <a:ext cx="7728120" cy="457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595FD6-E0B6-4C5E-AEE0-FC6DE9A008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6960" y="1819440"/>
                <a:ext cx="774684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2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Style cost </a:t>
            </a:r>
            <a:r>
              <a:rPr lang="en-US" sz="6600" dirty="0" smtClean="0"/>
              <a:t>function</a:t>
            </a:r>
          </a:p>
          <a:p>
            <a:pPr algn="ctr"/>
            <a:r>
              <a:rPr lang="zh-CN" altLang="en-US" sz="6600" dirty="0"/>
              <a:t>风格代价函数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72BE2CA-5B5A-4134-B2B4-360CABCCABF5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38320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2F79F1-6563-496A-8068-A7AE368E1BD3}"/>
                  </a:ext>
                </a:extLst>
              </p14:cNvPr>
              <p14:cNvContentPartPr/>
              <p14:nvPr/>
            </p14:nvContentPartPr>
            <p14:xfrm>
              <a:off x="285840" y="1098720"/>
              <a:ext cx="6998040" cy="292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2F79F1-6563-496A-8068-A7AE368E1B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6480" y="1089360"/>
                <a:ext cx="7016760" cy="29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C1959A-F502-4A4B-81A2-71C3CBAFE71A}"/>
                  </a:ext>
                </a:extLst>
              </p14:cNvPr>
              <p14:cNvContentPartPr/>
              <p14:nvPr/>
            </p14:nvContentPartPr>
            <p14:xfrm>
              <a:off x="806400" y="4527720"/>
              <a:ext cx="2286360" cy="171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C1959A-F502-4A4B-81A2-71C3CBAFE7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7040" y="4518360"/>
                <a:ext cx="230508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3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96C3EB-ECE8-438E-B8F4-CB05EFFA233A}"/>
                  </a:ext>
                </a:extLst>
              </p14:cNvPr>
              <p14:cNvContentPartPr/>
              <p14:nvPr/>
            </p14:nvContentPartPr>
            <p14:xfrm>
              <a:off x="831960" y="1797120"/>
              <a:ext cx="9087120" cy="434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96C3EB-ECE8-438E-B8F4-CB05EFFA23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600" y="1787760"/>
                <a:ext cx="9105840" cy="43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2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14:cNvPr>
              <p14:cNvContentPartPr/>
              <p14:nvPr/>
            </p14:nvContentPartPr>
            <p14:xfrm>
              <a:off x="2089080" y="3232080"/>
              <a:ext cx="9588960" cy="309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9720" y="3222720"/>
                <a:ext cx="9607680" cy="31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93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9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098" y="985378"/>
            <a:ext cx="7458902" cy="1827004"/>
          </a:xfrm>
        </p:spPr>
        <p:txBody>
          <a:bodyPr>
            <a:noAutofit/>
          </a:bodyPr>
          <a:lstStyle/>
          <a:p>
            <a:r>
              <a:rPr lang="en-US" sz="6600"/>
              <a:t>Convolutional Networks in 1D or 3D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802645" y="3733255"/>
            <a:ext cx="7319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1D and 3D generalizations of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Convolutions in 2D and 1D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15635" y="1207882"/>
          <a:ext cx="165461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81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7181"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7181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46142" y="2914762"/>
            <a:ext cx="2393604" cy="725709"/>
            <a:chOff x="915635" y="3625514"/>
            <a:chExt cx="2393604" cy="725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654619" y="3981891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14×14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619" y="3981891"/>
                  <a:ext cx="915635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915635" y="3625514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2D input image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54121" y="1816837"/>
                <a:ext cx="2917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21" y="1816837"/>
                <a:ext cx="29174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21485" y="1756522"/>
          <a:ext cx="58884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0000"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00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00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00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00"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323249" y="2392349"/>
            <a:ext cx="1385316" cy="661200"/>
            <a:chOff x="4288095" y="2848417"/>
            <a:chExt cx="1385316" cy="661200"/>
          </a:xfrm>
        </p:grpSpPr>
        <p:sp>
          <p:nvSpPr>
            <p:cNvPr id="9" name="TextBox 8"/>
            <p:cNvSpPr txBox="1"/>
            <p:nvPr/>
          </p:nvSpPr>
          <p:spPr>
            <a:xfrm>
              <a:off x="4288095" y="2848417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2D filter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1175" y="3140285"/>
                  <a:ext cx="6591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175" y="3140285"/>
                  <a:ext cx="65915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695849" y="4100171"/>
            <a:ext cx="4649635" cy="1365149"/>
            <a:chOff x="695849" y="4100171"/>
            <a:chExt cx="4649635" cy="1365149"/>
          </a:xfrm>
        </p:grpSpPr>
        <p:pic>
          <p:nvPicPr>
            <p:cNvPr id="1026" name="Picture 2" descr="FIB-169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49" y="4100171"/>
              <a:ext cx="2094188" cy="136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80977" y="4536523"/>
                  <a:ext cx="34628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7" y="4536523"/>
                  <a:ext cx="34628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6329" y="4100171"/>
              <a:ext cx="659155" cy="1186840"/>
            </a:xfrm>
            <a:prstGeom prst="rect">
              <a:avLst/>
            </a:prstGeom>
          </p:spPr>
        </p:pic>
      </p:grp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199424" y="5682850"/>
          <a:ext cx="1777725" cy="3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2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02523" y="5682850"/>
          <a:ext cx="2480840" cy="3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D68378-F185-47BB-A513-B3BE91F894A1}"/>
                  </a:ext>
                </a:extLst>
              </p14:cNvPr>
              <p14:cNvContentPartPr/>
              <p14:nvPr/>
            </p14:nvContentPartPr>
            <p14:xfrm>
              <a:off x="450720" y="387360"/>
              <a:ext cx="11246400" cy="6363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D68378-F185-47BB-A513-B3BE91F894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360" y="378000"/>
                <a:ext cx="11265120" cy="63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07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 1" descr="divert nc250.jpg">
            <a:extLst>
              <a:ext uri="{FF2B5EF4-FFF2-40B4-BE49-F238E27FC236}">
                <a16:creationId xmlns:a16="http://schemas.microsoft.com/office/drawing/2014/main" id="{3067A4C9-147E-4761-91F8-CB71BD72BC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811081-9D06-4810-87F4-90D78C7EB443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EA88E-6376-4FC9-BF6B-75220194F35B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4999278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 1" descr="divert nc252.jpg">
            <a:extLst>
              <a:ext uri="{FF2B5EF4-FFF2-40B4-BE49-F238E27FC236}">
                <a16:creationId xmlns:a16="http://schemas.microsoft.com/office/drawing/2014/main" id="{189F9537-B67B-415F-AD85-8BF9A011DD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14B7B4-0621-4127-9172-8A8CA905C95B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F9CEA-B52F-4CCB-8D4E-82C54C6CDFC3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252650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 1" descr="divert nc254.jpg">
            <a:extLst>
              <a:ext uri="{FF2B5EF4-FFF2-40B4-BE49-F238E27FC236}">
                <a16:creationId xmlns:a16="http://schemas.microsoft.com/office/drawing/2014/main" id="{9A613D06-D87F-4C44-9BD9-9BCC00CA29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78A1AC-F7E2-4F7C-B9FC-F66DD2ABAA91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CD776-88AB-4AFA-9BD6-E15C4D9ECCAC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9064903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 1" descr="divert nc256.jpg">
            <a:extLst>
              <a:ext uri="{FF2B5EF4-FFF2-40B4-BE49-F238E27FC236}">
                <a16:creationId xmlns:a16="http://schemas.microsoft.com/office/drawing/2014/main" id="{FF75FB4E-BEDC-475A-B7EE-A5F5E3AA8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31FE20-E05C-4E71-8AF9-17CC3C9E9388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08C20-B47C-4986-AA9D-1F64E7D51EFD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3086844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Image 1" descr="divert nc258.jpg">
            <a:extLst>
              <a:ext uri="{FF2B5EF4-FFF2-40B4-BE49-F238E27FC236}">
                <a16:creationId xmlns:a16="http://schemas.microsoft.com/office/drawing/2014/main" id="{5C1E6501-14B6-4518-96E3-A886AC89D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022AC3-1205-4D34-A339-ABF3079DD43C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BFD9E-3542-4143-A022-87EA6153F1E5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271464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 1" descr="divert nc260.jpg">
            <a:extLst>
              <a:ext uri="{FF2B5EF4-FFF2-40B4-BE49-F238E27FC236}">
                <a16:creationId xmlns:a16="http://schemas.microsoft.com/office/drawing/2014/main" id="{5B2DD71F-BD16-4FAA-B6B5-31653596BC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5BFA8A-A006-4753-9B0D-C22915DDFEBC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E58F2-E915-41B9-BCDE-067719187269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41223412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are deep</a:t>
            </a:r>
          </a:p>
          <a:p>
            <a:pPr algn="ctr"/>
            <a:r>
              <a:rPr lang="en-US" sz="6600" dirty="0" err="1"/>
              <a:t>ConvNets</a:t>
            </a:r>
            <a:r>
              <a:rPr lang="en-US" sz="6600" dirty="0"/>
              <a:t> learning?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9D9923F-1B5B-403F-B332-75F9B82BF104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8532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Image 1" descr="divert nc262.jpg">
            <a:extLst>
              <a:ext uri="{FF2B5EF4-FFF2-40B4-BE49-F238E27FC236}">
                <a16:creationId xmlns:a16="http://schemas.microsoft.com/office/drawing/2014/main" id="{16C32C33-63E1-4DD6-B649-7CE8D9DFD9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162828-6369-4AE9-9421-D139E43AC901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6A2EA-5110-4C35-A026-C51C9409F664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874190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 1" descr="divert nc264.jpg">
            <a:extLst>
              <a:ext uri="{FF2B5EF4-FFF2-40B4-BE49-F238E27FC236}">
                <a16:creationId xmlns:a16="http://schemas.microsoft.com/office/drawing/2014/main" id="{5BDE8787-E258-4940-875C-B68E28C4BD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14DAB9-2755-43F3-ABC9-EFC8EA98BE37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1AD03-2334-4480-A9A3-634E65224E29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810504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 1" descr="divert nc268.jpg">
            <a:extLst>
              <a:ext uri="{FF2B5EF4-FFF2-40B4-BE49-F238E27FC236}">
                <a16:creationId xmlns:a16="http://schemas.microsoft.com/office/drawing/2014/main" id="{E75F79DA-45A4-44F3-A3DC-4C32F1E85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4D9570-B2E4-41B9-9529-0CEB6BFAE3EB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9D443-F9A1-4424-8087-FC6691FA7981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41107207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Image 1" descr="divert nc270.jpg">
            <a:extLst>
              <a:ext uri="{FF2B5EF4-FFF2-40B4-BE49-F238E27FC236}">
                <a16:creationId xmlns:a16="http://schemas.microsoft.com/office/drawing/2014/main" id="{3546922F-DEEC-4FD0-ACA8-517A683B5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4D1DCA-F407-4394-8910-49013A57A0BE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9CA03-B11D-4F22-9CB7-A9C00383E401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3302008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Image 1" descr="divert nc272.jpg">
            <a:extLst>
              <a:ext uri="{FF2B5EF4-FFF2-40B4-BE49-F238E27FC236}">
                <a16:creationId xmlns:a16="http://schemas.microsoft.com/office/drawing/2014/main" id="{6BE9616A-D234-4349-B5C4-19F5C9F2E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0"/>
            <a:ext cx="56784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5B172F-2A49-412D-9AA8-B3978FDE3CF1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1A214-2DC7-487F-A124-B93FEF04C3B4}"/>
              </a:ext>
            </a:extLst>
          </p:cNvPr>
          <p:cNvSpPr txBox="1"/>
          <p:nvPr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 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F16E93-A4D6-4A25-AF4D-F43B2C33EEB8}"/>
                  </a:ext>
                </a:extLst>
              </p14:cNvPr>
              <p14:cNvContentPartPr/>
              <p14:nvPr/>
            </p14:nvContentPartPr>
            <p14:xfrm>
              <a:off x="9321840" y="3143160"/>
              <a:ext cx="2718000" cy="241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F16E93-A4D6-4A25-AF4D-F43B2C33EE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2480" y="3133800"/>
                <a:ext cx="2736720" cy="24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725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3D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07135" y="1876961"/>
                <a:ext cx="2917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35" y="1876961"/>
                <a:ext cx="29174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be 9"/>
          <p:cNvSpPr/>
          <p:nvPr/>
        </p:nvSpPr>
        <p:spPr>
          <a:xfrm>
            <a:off x="4449109" y="1876961"/>
            <a:ext cx="636997" cy="6575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33726" y="3297768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3D volume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4949" y="2672192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3D filter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527FD0A-6F98-4664-B671-2FBC29DAA9CB}"/>
              </a:ext>
            </a:extLst>
          </p:cNvPr>
          <p:cNvSpPr/>
          <p:nvPr/>
        </p:nvSpPr>
        <p:spPr>
          <a:xfrm>
            <a:off x="1149760" y="1343338"/>
            <a:ext cx="1984209" cy="17905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DBFB38-2CA9-4C74-9C7D-92DDF3E4962E}"/>
                  </a:ext>
                </a:extLst>
              </p14:cNvPr>
              <p14:cNvContentPartPr/>
              <p14:nvPr/>
            </p14:nvContentPartPr>
            <p14:xfrm>
              <a:off x="781200" y="507960"/>
              <a:ext cx="11062080" cy="418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DBFB38-2CA9-4C74-9C7D-92DDF3E496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498600"/>
                <a:ext cx="11080800" cy="42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70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1" grpId="0"/>
      <p:bldP spid="16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what a deep network is learning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6979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Pick a unit in layer 1. Find the nine image patches that maximize the unit’s activation.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9154" y="521052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Repeat for other units.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500032-D3A4-465E-A165-2FF295D3C22E}"/>
                  </a:ext>
                </a:extLst>
              </p14:cNvPr>
              <p14:cNvContentPartPr/>
              <p14:nvPr/>
            </p14:nvContentPartPr>
            <p14:xfrm>
              <a:off x="692280" y="2419200"/>
              <a:ext cx="11296800" cy="310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500032-D3A4-465E-A165-2FF295D3C2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2920" y="2409840"/>
                <a:ext cx="11315520" cy="31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6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0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CD9FE8-60A6-4D9F-AFEC-334BA84B2416}"/>
                  </a:ext>
                </a:extLst>
              </p14:cNvPr>
              <p14:cNvContentPartPr/>
              <p14:nvPr/>
            </p14:nvContentPartPr>
            <p14:xfrm>
              <a:off x="2762280" y="825480"/>
              <a:ext cx="1816560" cy="120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CD9FE8-60A6-4D9F-AFEC-334BA84B2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2920" y="816120"/>
                <a:ext cx="1835280" cy="12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7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55B021-5442-418D-873C-B9FAC7934956}"/>
                  </a:ext>
                </a:extLst>
              </p14:cNvPr>
              <p14:cNvContentPartPr/>
              <p14:nvPr/>
            </p14:nvContentPartPr>
            <p14:xfrm>
              <a:off x="1409760" y="3048120"/>
              <a:ext cx="4864320" cy="123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55B021-5442-418D-873C-B9FAC79349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400" y="3038760"/>
                <a:ext cx="488304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3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58D718-A85A-476D-A1C1-75AE5D61A04A}"/>
                  </a:ext>
                </a:extLst>
              </p14:cNvPr>
              <p14:cNvContentPartPr/>
              <p14:nvPr/>
            </p14:nvContentPartPr>
            <p14:xfrm>
              <a:off x="1708200" y="2990880"/>
              <a:ext cx="3880080" cy="382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58D718-A85A-476D-A1C1-75AE5D61A0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8840" y="2981520"/>
                <a:ext cx="389880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8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3FA69A-EC71-4418-81CE-1F86213182E5}"/>
                  </a:ext>
                </a:extLst>
              </p14:cNvPr>
              <p14:cNvContentPartPr/>
              <p14:nvPr/>
            </p14:nvContentPartPr>
            <p14:xfrm>
              <a:off x="5499000" y="2577960"/>
              <a:ext cx="1492560" cy="48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3FA69A-EC71-4418-81CE-1F8621318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9640" y="2568600"/>
                <a:ext cx="151128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6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A27D72-CFFB-4A8F-88E7-F9B1697BF205}"/>
                  </a:ext>
                </a:extLst>
              </p14:cNvPr>
              <p14:cNvContentPartPr/>
              <p14:nvPr/>
            </p14:nvContentPartPr>
            <p14:xfrm>
              <a:off x="3232080" y="1035000"/>
              <a:ext cx="5575680" cy="54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A27D72-CFFB-4A8F-88E7-F9B1697BF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2720" y="1025640"/>
                <a:ext cx="5594400" cy="54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1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6303</TotalTime>
  <Words>567</Words>
  <Application>Microsoft Office PowerPoint</Application>
  <PresentationFormat>宽屏</PresentationFormat>
  <Paragraphs>190</Paragraphs>
  <Slides>35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ＭＳ Ｐゴシック</vt:lpstr>
      <vt:lpstr>DengXian</vt:lpstr>
      <vt:lpstr>Arial</vt:lpstr>
      <vt:lpstr>Calibri</vt:lpstr>
      <vt:lpstr>Calibri Light</vt:lpstr>
      <vt:lpstr>Cambria Math</vt:lpstr>
      <vt:lpstr>Century Schoolbook</vt:lpstr>
      <vt:lpstr>Office Theme</vt:lpstr>
      <vt:lpstr>PowerPoint 演示文稿</vt:lpstr>
      <vt:lpstr>Neural style transfer</vt:lpstr>
      <vt:lpstr>PowerPoint 演示文稿</vt:lpstr>
      <vt:lpstr>Visualizing what a deep network is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Neural style transfer cost function</vt:lpstr>
      <vt:lpstr>PowerPoint 演示文稿</vt:lpstr>
      <vt:lpstr>PowerPoint 演示文稿</vt:lpstr>
      <vt:lpstr>Content cost function</vt:lpstr>
      <vt:lpstr>PowerPoint 演示文稿</vt:lpstr>
      <vt:lpstr>Meaning of the “style” of an image</vt:lpstr>
      <vt:lpstr>Intuition about style of an image</vt:lpstr>
      <vt:lpstr>Style matrix</vt:lpstr>
      <vt:lpstr>Style cost function</vt:lpstr>
      <vt:lpstr>Convolutional Networks in 1D or 3D</vt:lpstr>
      <vt:lpstr>Convolutions in 2D and 1D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3D convolution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Richard William</cp:lastModifiedBy>
  <cp:revision>259</cp:revision>
  <cp:lastPrinted>2017-10-27T03:42:45Z</cp:lastPrinted>
  <dcterms:created xsi:type="dcterms:W3CDTF">2017-07-10T20:19:53Z</dcterms:created>
  <dcterms:modified xsi:type="dcterms:W3CDTF">2018-03-28T09:30:39Z</dcterms:modified>
</cp:coreProperties>
</file>